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8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3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16A75-81F8-4A36-A831-E2652669837E}" v="259" dt="2024-09-04T22:27:5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3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5C41A-9F75-4BCC-80FD-B14FB634EB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06B62A-0586-44DE-A56A-17D65CCF5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- My Assumptions:</a:t>
          </a:r>
          <a:endParaRPr lang="en-US"/>
        </a:p>
      </dgm:t>
    </dgm:pt>
    <dgm:pt modelId="{E562B0F4-8F86-4AD0-8124-B724617B6B0E}" type="parTrans" cxnId="{3EFDBF7F-17ED-45D8-B36C-5B32050F9544}">
      <dgm:prSet/>
      <dgm:spPr/>
      <dgm:t>
        <a:bodyPr/>
        <a:lstStyle/>
        <a:p>
          <a:endParaRPr lang="en-US"/>
        </a:p>
      </dgm:t>
    </dgm:pt>
    <dgm:pt modelId="{A0CFF397-0D20-405C-93A1-DE9D8595E89B}" type="sibTrans" cxnId="{3EFDBF7F-17ED-45D8-B36C-5B32050F9544}">
      <dgm:prSet/>
      <dgm:spPr/>
      <dgm:t>
        <a:bodyPr/>
        <a:lstStyle/>
        <a:p>
          <a:endParaRPr lang="en-US"/>
        </a:p>
      </dgm:t>
    </dgm:pt>
    <dgm:pt modelId="{6B2FD62C-1745-4A68-A7D1-C56F77782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1) The controller set up and shutdown procedures are not modeled.</a:t>
          </a:r>
          <a:endParaRPr lang="en-US"/>
        </a:p>
      </dgm:t>
    </dgm:pt>
    <dgm:pt modelId="{D9E5C7BD-FFB6-4E71-9AC9-A41348A69FCA}" type="parTrans" cxnId="{9364DDEE-91F6-43F8-8759-9BDAC0A79028}">
      <dgm:prSet/>
      <dgm:spPr/>
      <dgm:t>
        <a:bodyPr/>
        <a:lstStyle/>
        <a:p>
          <a:endParaRPr lang="en-US"/>
        </a:p>
      </dgm:t>
    </dgm:pt>
    <dgm:pt modelId="{3F2D794A-8F6C-4957-8515-CEF35795815A}" type="sibTrans" cxnId="{9364DDEE-91F6-43F8-8759-9BDAC0A79028}">
      <dgm:prSet/>
      <dgm:spPr/>
      <dgm:t>
        <a:bodyPr/>
        <a:lstStyle/>
        <a:p>
          <a:endParaRPr lang="en-US"/>
        </a:p>
      </dgm:t>
    </dgm:pt>
    <dgm:pt modelId="{7E18F43A-0ACB-4DE1-BAAD-53905E9E5B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2) The controller maintenance is not modeled.</a:t>
          </a:r>
          <a:endParaRPr lang="en-US"/>
        </a:p>
      </dgm:t>
    </dgm:pt>
    <dgm:pt modelId="{F422C2EC-529E-4EC6-A1FE-0DE32C5F371A}" type="parTrans" cxnId="{84875B97-0FD0-453D-AD5D-40437C99BC52}">
      <dgm:prSet/>
      <dgm:spPr/>
      <dgm:t>
        <a:bodyPr/>
        <a:lstStyle/>
        <a:p>
          <a:endParaRPr lang="en-US"/>
        </a:p>
      </dgm:t>
    </dgm:pt>
    <dgm:pt modelId="{AF54D266-BFA3-47DA-B714-46191C482194}" type="sibTrans" cxnId="{84875B97-0FD0-453D-AD5D-40437C99BC52}">
      <dgm:prSet/>
      <dgm:spPr/>
      <dgm:t>
        <a:bodyPr/>
        <a:lstStyle/>
        <a:p>
          <a:endParaRPr lang="en-US"/>
        </a:p>
      </dgm:t>
    </dgm:pt>
    <dgm:pt modelId="{FCA39305-E9E3-47EB-AE90-5C16D99280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3) The pressure sensor never fails.</a:t>
          </a:r>
          <a:endParaRPr lang="en-US"/>
        </a:p>
      </dgm:t>
    </dgm:pt>
    <dgm:pt modelId="{620C9670-BC65-482B-B514-EBF2AF001A82}" type="parTrans" cxnId="{24241F34-2829-4EA7-ABFB-76E0D99C4EC6}">
      <dgm:prSet/>
      <dgm:spPr/>
      <dgm:t>
        <a:bodyPr/>
        <a:lstStyle/>
        <a:p>
          <a:endParaRPr lang="en-US"/>
        </a:p>
      </dgm:t>
    </dgm:pt>
    <dgm:pt modelId="{FB7CCC52-38DE-4561-A39A-D95DF809F2AA}" type="sibTrans" cxnId="{24241F34-2829-4EA7-ABFB-76E0D99C4EC6}">
      <dgm:prSet/>
      <dgm:spPr/>
      <dgm:t>
        <a:bodyPr/>
        <a:lstStyle/>
        <a:p>
          <a:endParaRPr lang="en-US"/>
        </a:p>
      </dgm:t>
    </dgm:pt>
    <dgm:pt modelId="{C7B876C7-34E2-4A61-9A73-ABBCC7A1B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4) The alarm never fails.</a:t>
          </a:r>
          <a:endParaRPr lang="en-US"/>
        </a:p>
      </dgm:t>
    </dgm:pt>
    <dgm:pt modelId="{22789E1D-902F-42B5-9E4C-76DD9B6A54B2}" type="parTrans" cxnId="{1A43C88C-92E8-47A1-B58E-C7B0B7FBBF3C}">
      <dgm:prSet/>
      <dgm:spPr/>
      <dgm:t>
        <a:bodyPr/>
        <a:lstStyle/>
        <a:p>
          <a:endParaRPr lang="en-US"/>
        </a:p>
      </dgm:t>
    </dgm:pt>
    <dgm:pt modelId="{EE30DD8C-5B19-4366-8071-80464AB93E53}" type="sibTrans" cxnId="{1A43C88C-92E8-47A1-B58E-C7B0B7FBBF3C}">
      <dgm:prSet/>
      <dgm:spPr/>
      <dgm:t>
        <a:bodyPr/>
        <a:lstStyle/>
        <a:p>
          <a:endParaRPr lang="en-US"/>
        </a:p>
      </dgm:t>
    </dgm:pt>
    <dgm:pt modelId="{9858C27A-72E8-4DA9-A82D-7D4B0D642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5) The controller never faces a power cut.</a:t>
          </a:r>
          <a:endParaRPr lang="en-US"/>
        </a:p>
      </dgm:t>
    </dgm:pt>
    <dgm:pt modelId="{7C4DCFBE-6BCF-4F37-A019-6209448055A5}" type="parTrans" cxnId="{55A4C741-6BB8-46F5-A28B-A40B4766ED83}">
      <dgm:prSet/>
      <dgm:spPr/>
      <dgm:t>
        <a:bodyPr/>
        <a:lstStyle/>
        <a:p>
          <a:endParaRPr lang="en-US"/>
        </a:p>
      </dgm:t>
    </dgm:pt>
    <dgm:pt modelId="{552AF86A-BD66-4C95-A57E-D4391F18CD31}" type="sibTrans" cxnId="{55A4C741-6BB8-46F5-A28B-A40B4766ED83}">
      <dgm:prSet/>
      <dgm:spPr/>
      <dgm:t>
        <a:bodyPr/>
        <a:lstStyle/>
        <a:p>
          <a:endParaRPr lang="en-US"/>
        </a:p>
      </dgm:t>
    </dgm:pt>
    <dgm:pt modelId="{8DEEB4E5-A498-4DBD-8EE4-86DE3F41849C}" type="pres">
      <dgm:prSet presAssocID="{96B5C41A-9F75-4BCC-80FD-B14FB634EB5B}" presName="root" presStyleCnt="0">
        <dgm:presLayoutVars>
          <dgm:dir/>
          <dgm:resizeHandles val="exact"/>
        </dgm:presLayoutVars>
      </dgm:prSet>
      <dgm:spPr/>
    </dgm:pt>
    <dgm:pt modelId="{F0850DF9-E262-48ED-9115-80785AE513E4}" type="pres">
      <dgm:prSet presAssocID="{3706B62A-0586-44DE-A56A-17D65CCF5AC0}" presName="compNode" presStyleCnt="0"/>
      <dgm:spPr/>
    </dgm:pt>
    <dgm:pt modelId="{F1B3DD8A-61DB-4F1B-B779-FEFA493AD307}" type="pres">
      <dgm:prSet presAssocID="{3706B62A-0586-44DE-A56A-17D65CCF5AC0}" presName="bgRect" presStyleLbl="bgShp" presStyleIdx="0" presStyleCnt="6"/>
      <dgm:spPr/>
    </dgm:pt>
    <dgm:pt modelId="{6F7525D2-F749-40FD-B651-535867B78332}" type="pres">
      <dgm:prSet presAssocID="{3706B62A-0586-44DE-A56A-17D65CCF5A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C8E9B9C-AAC4-41D6-87E7-62C1394FF510}" type="pres">
      <dgm:prSet presAssocID="{3706B62A-0586-44DE-A56A-17D65CCF5AC0}" presName="spaceRect" presStyleCnt="0"/>
      <dgm:spPr/>
    </dgm:pt>
    <dgm:pt modelId="{9797BC0C-DE21-4E69-8162-0F2F8EC41EEC}" type="pres">
      <dgm:prSet presAssocID="{3706B62A-0586-44DE-A56A-17D65CCF5AC0}" presName="parTx" presStyleLbl="revTx" presStyleIdx="0" presStyleCnt="6">
        <dgm:presLayoutVars>
          <dgm:chMax val="0"/>
          <dgm:chPref val="0"/>
        </dgm:presLayoutVars>
      </dgm:prSet>
      <dgm:spPr/>
    </dgm:pt>
    <dgm:pt modelId="{D13C2F29-7000-4404-8545-0F025901FE7C}" type="pres">
      <dgm:prSet presAssocID="{A0CFF397-0D20-405C-93A1-DE9D8595E89B}" presName="sibTrans" presStyleCnt="0"/>
      <dgm:spPr/>
    </dgm:pt>
    <dgm:pt modelId="{2C130C10-4D5D-41D4-8E3C-DFC60C54F5A6}" type="pres">
      <dgm:prSet presAssocID="{6B2FD62C-1745-4A68-A7D1-C56F77782D80}" presName="compNode" presStyleCnt="0"/>
      <dgm:spPr/>
    </dgm:pt>
    <dgm:pt modelId="{728C084C-10F6-485A-A1DA-E0E8EE71E15F}" type="pres">
      <dgm:prSet presAssocID="{6B2FD62C-1745-4A68-A7D1-C56F77782D80}" presName="bgRect" presStyleLbl="bgShp" presStyleIdx="1" presStyleCnt="6"/>
      <dgm:spPr/>
    </dgm:pt>
    <dgm:pt modelId="{184B5C2E-704A-4FFF-8FA5-D5625F01C509}" type="pres">
      <dgm:prSet presAssocID="{6B2FD62C-1745-4A68-A7D1-C56F77782D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1937E2B-D014-45F3-A9C1-2B772D24E583}" type="pres">
      <dgm:prSet presAssocID="{6B2FD62C-1745-4A68-A7D1-C56F77782D80}" presName="spaceRect" presStyleCnt="0"/>
      <dgm:spPr/>
    </dgm:pt>
    <dgm:pt modelId="{F9F5E42B-9189-467A-987C-908DC07AAA9B}" type="pres">
      <dgm:prSet presAssocID="{6B2FD62C-1745-4A68-A7D1-C56F77782D80}" presName="parTx" presStyleLbl="revTx" presStyleIdx="1" presStyleCnt="6">
        <dgm:presLayoutVars>
          <dgm:chMax val="0"/>
          <dgm:chPref val="0"/>
        </dgm:presLayoutVars>
      </dgm:prSet>
      <dgm:spPr/>
    </dgm:pt>
    <dgm:pt modelId="{D577386C-9DE0-4697-94B8-5E488D600978}" type="pres">
      <dgm:prSet presAssocID="{3F2D794A-8F6C-4957-8515-CEF35795815A}" presName="sibTrans" presStyleCnt="0"/>
      <dgm:spPr/>
    </dgm:pt>
    <dgm:pt modelId="{94BDEE32-B33E-45E9-A6F2-260F5508DE6F}" type="pres">
      <dgm:prSet presAssocID="{7E18F43A-0ACB-4DE1-BAAD-53905E9E5B92}" presName="compNode" presStyleCnt="0"/>
      <dgm:spPr/>
    </dgm:pt>
    <dgm:pt modelId="{0C8954F5-1887-407D-855B-21D82CA48DE0}" type="pres">
      <dgm:prSet presAssocID="{7E18F43A-0ACB-4DE1-BAAD-53905E9E5B92}" presName="bgRect" presStyleLbl="bgShp" presStyleIdx="2" presStyleCnt="6"/>
      <dgm:spPr/>
    </dgm:pt>
    <dgm:pt modelId="{B87E3F14-F469-4FF5-853B-1C7E72BE8CB5}" type="pres">
      <dgm:prSet presAssocID="{7E18F43A-0ACB-4DE1-BAAD-53905E9E5B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D145709-5184-4BCA-B30E-2C7A8E0CF544}" type="pres">
      <dgm:prSet presAssocID="{7E18F43A-0ACB-4DE1-BAAD-53905E9E5B92}" presName="spaceRect" presStyleCnt="0"/>
      <dgm:spPr/>
    </dgm:pt>
    <dgm:pt modelId="{0AAAA2FE-9761-40A9-AD2E-C1E673277B38}" type="pres">
      <dgm:prSet presAssocID="{7E18F43A-0ACB-4DE1-BAAD-53905E9E5B92}" presName="parTx" presStyleLbl="revTx" presStyleIdx="2" presStyleCnt="6">
        <dgm:presLayoutVars>
          <dgm:chMax val="0"/>
          <dgm:chPref val="0"/>
        </dgm:presLayoutVars>
      </dgm:prSet>
      <dgm:spPr/>
    </dgm:pt>
    <dgm:pt modelId="{F675911A-1706-4D76-893B-3E421701C5EF}" type="pres">
      <dgm:prSet presAssocID="{AF54D266-BFA3-47DA-B714-46191C482194}" presName="sibTrans" presStyleCnt="0"/>
      <dgm:spPr/>
    </dgm:pt>
    <dgm:pt modelId="{527FB19A-98B6-4F18-833B-D9170922AD67}" type="pres">
      <dgm:prSet presAssocID="{FCA39305-E9E3-47EB-AE90-5C16D99280AC}" presName="compNode" presStyleCnt="0"/>
      <dgm:spPr/>
    </dgm:pt>
    <dgm:pt modelId="{8E44E64D-3260-419B-9F9D-2402E83939C0}" type="pres">
      <dgm:prSet presAssocID="{FCA39305-E9E3-47EB-AE90-5C16D99280AC}" presName="bgRect" presStyleLbl="bgShp" presStyleIdx="3" presStyleCnt="6"/>
      <dgm:spPr/>
    </dgm:pt>
    <dgm:pt modelId="{990A4488-12F2-4A67-8982-F3FFE2AD7515}" type="pres">
      <dgm:prSet presAssocID="{FCA39305-E9E3-47EB-AE90-5C16D99280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AD6144E6-AC06-4558-8863-D024348FACCF}" type="pres">
      <dgm:prSet presAssocID="{FCA39305-E9E3-47EB-AE90-5C16D99280AC}" presName="spaceRect" presStyleCnt="0"/>
      <dgm:spPr/>
    </dgm:pt>
    <dgm:pt modelId="{F488288D-B64A-46A5-9580-38F7B03F1B2C}" type="pres">
      <dgm:prSet presAssocID="{FCA39305-E9E3-47EB-AE90-5C16D99280AC}" presName="parTx" presStyleLbl="revTx" presStyleIdx="3" presStyleCnt="6">
        <dgm:presLayoutVars>
          <dgm:chMax val="0"/>
          <dgm:chPref val="0"/>
        </dgm:presLayoutVars>
      </dgm:prSet>
      <dgm:spPr/>
    </dgm:pt>
    <dgm:pt modelId="{98FD4C01-CE51-426E-9DB3-B116E36328ED}" type="pres">
      <dgm:prSet presAssocID="{FB7CCC52-38DE-4561-A39A-D95DF809F2AA}" presName="sibTrans" presStyleCnt="0"/>
      <dgm:spPr/>
    </dgm:pt>
    <dgm:pt modelId="{50278F5F-C224-4E64-917A-DCA38142352F}" type="pres">
      <dgm:prSet presAssocID="{C7B876C7-34E2-4A61-9A73-ABBCC7A1BC7D}" presName="compNode" presStyleCnt="0"/>
      <dgm:spPr/>
    </dgm:pt>
    <dgm:pt modelId="{0A460563-25A6-49EF-B6D8-D59199111EA4}" type="pres">
      <dgm:prSet presAssocID="{C7B876C7-34E2-4A61-9A73-ABBCC7A1BC7D}" presName="bgRect" presStyleLbl="bgShp" presStyleIdx="4" presStyleCnt="6"/>
      <dgm:spPr/>
    </dgm:pt>
    <dgm:pt modelId="{D862392E-B86C-40A2-9D4C-24C67A16A423}" type="pres">
      <dgm:prSet presAssocID="{C7B876C7-34E2-4A61-9A73-ABBCC7A1BC7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E8B10F03-CA07-40BF-B11E-C7E2D8E7B4A1}" type="pres">
      <dgm:prSet presAssocID="{C7B876C7-34E2-4A61-9A73-ABBCC7A1BC7D}" presName="spaceRect" presStyleCnt="0"/>
      <dgm:spPr/>
    </dgm:pt>
    <dgm:pt modelId="{71F579A2-EAF1-4579-AED1-6DAEAD02E7C8}" type="pres">
      <dgm:prSet presAssocID="{C7B876C7-34E2-4A61-9A73-ABBCC7A1BC7D}" presName="parTx" presStyleLbl="revTx" presStyleIdx="4" presStyleCnt="6">
        <dgm:presLayoutVars>
          <dgm:chMax val="0"/>
          <dgm:chPref val="0"/>
        </dgm:presLayoutVars>
      </dgm:prSet>
      <dgm:spPr/>
    </dgm:pt>
    <dgm:pt modelId="{D6CC32C7-7044-493E-8B29-CE9C70391DD2}" type="pres">
      <dgm:prSet presAssocID="{EE30DD8C-5B19-4366-8071-80464AB93E53}" presName="sibTrans" presStyleCnt="0"/>
      <dgm:spPr/>
    </dgm:pt>
    <dgm:pt modelId="{3BC17E52-4B1F-48E6-9304-9438131C6E46}" type="pres">
      <dgm:prSet presAssocID="{9858C27A-72E8-4DA9-A82D-7D4B0D642C68}" presName="compNode" presStyleCnt="0"/>
      <dgm:spPr/>
    </dgm:pt>
    <dgm:pt modelId="{397AE3E1-CBE9-452A-B205-192495ED6EB8}" type="pres">
      <dgm:prSet presAssocID="{9858C27A-72E8-4DA9-A82D-7D4B0D642C68}" presName="bgRect" presStyleLbl="bgShp" presStyleIdx="5" presStyleCnt="6"/>
      <dgm:spPr/>
    </dgm:pt>
    <dgm:pt modelId="{2CEA172D-12D3-4F6A-9667-69470D30CA74}" type="pres">
      <dgm:prSet presAssocID="{9858C27A-72E8-4DA9-A82D-7D4B0D642C6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80F4CA5C-28A8-455C-B6C8-E38B3C4FAC79}" type="pres">
      <dgm:prSet presAssocID="{9858C27A-72E8-4DA9-A82D-7D4B0D642C68}" presName="spaceRect" presStyleCnt="0"/>
      <dgm:spPr/>
    </dgm:pt>
    <dgm:pt modelId="{C5D78843-AC89-4445-9D58-9DAB86039C4D}" type="pres">
      <dgm:prSet presAssocID="{9858C27A-72E8-4DA9-A82D-7D4B0D642C6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794171E-8D3A-4BD3-A91A-60BB7D10AC16}" type="presOf" srcId="{3706B62A-0586-44DE-A56A-17D65CCF5AC0}" destId="{9797BC0C-DE21-4E69-8162-0F2F8EC41EEC}" srcOrd="0" destOrd="0" presId="urn:microsoft.com/office/officeart/2018/2/layout/IconVerticalSolidList"/>
    <dgm:cxn modelId="{607D601F-4F9A-4CE5-B8EE-4E598D0268EE}" type="presOf" srcId="{9858C27A-72E8-4DA9-A82D-7D4B0D642C68}" destId="{C5D78843-AC89-4445-9D58-9DAB86039C4D}" srcOrd="0" destOrd="0" presId="urn:microsoft.com/office/officeart/2018/2/layout/IconVerticalSolidList"/>
    <dgm:cxn modelId="{DD005A2C-5ECD-4AA2-9FC2-0007D88690C3}" type="presOf" srcId="{7E18F43A-0ACB-4DE1-BAAD-53905E9E5B92}" destId="{0AAAA2FE-9761-40A9-AD2E-C1E673277B38}" srcOrd="0" destOrd="0" presId="urn:microsoft.com/office/officeart/2018/2/layout/IconVerticalSolidList"/>
    <dgm:cxn modelId="{24241F34-2829-4EA7-ABFB-76E0D99C4EC6}" srcId="{96B5C41A-9F75-4BCC-80FD-B14FB634EB5B}" destId="{FCA39305-E9E3-47EB-AE90-5C16D99280AC}" srcOrd="3" destOrd="0" parTransId="{620C9670-BC65-482B-B514-EBF2AF001A82}" sibTransId="{FB7CCC52-38DE-4561-A39A-D95DF809F2AA}"/>
    <dgm:cxn modelId="{EA7FBF3E-2F0B-47FA-85C7-11BB1620744A}" type="presOf" srcId="{6B2FD62C-1745-4A68-A7D1-C56F77782D80}" destId="{F9F5E42B-9189-467A-987C-908DC07AAA9B}" srcOrd="0" destOrd="0" presId="urn:microsoft.com/office/officeart/2018/2/layout/IconVerticalSolidList"/>
    <dgm:cxn modelId="{0F77295B-F3C5-48EB-96DD-026C84A24C3B}" type="presOf" srcId="{C7B876C7-34E2-4A61-9A73-ABBCC7A1BC7D}" destId="{71F579A2-EAF1-4579-AED1-6DAEAD02E7C8}" srcOrd="0" destOrd="0" presId="urn:microsoft.com/office/officeart/2018/2/layout/IconVerticalSolidList"/>
    <dgm:cxn modelId="{55A4C741-6BB8-46F5-A28B-A40B4766ED83}" srcId="{96B5C41A-9F75-4BCC-80FD-B14FB634EB5B}" destId="{9858C27A-72E8-4DA9-A82D-7D4B0D642C68}" srcOrd="5" destOrd="0" parTransId="{7C4DCFBE-6BCF-4F37-A019-6209448055A5}" sibTransId="{552AF86A-BD66-4C95-A57E-D4391F18CD31}"/>
    <dgm:cxn modelId="{5D2C8970-7BB1-45E3-9937-C594A093316F}" type="presOf" srcId="{FCA39305-E9E3-47EB-AE90-5C16D99280AC}" destId="{F488288D-B64A-46A5-9580-38F7B03F1B2C}" srcOrd="0" destOrd="0" presId="urn:microsoft.com/office/officeart/2018/2/layout/IconVerticalSolidList"/>
    <dgm:cxn modelId="{3EFDBF7F-17ED-45D8-B36C-5B32050F9544}" srcId="{96B5C41A-9F75-4BCC-80FD-B14FB634EB5B}" destId="{3706B62A-0586-44DE-A56A-17D65CCF5AC0}" srcOrd="0" destOrd="0" parTransId="{E562B0F4-8F86-4AD0-8124-B724617B6B0E}" sibTransId="{A0CFF397-0D20-405C-93A1-DE9D8595E89B}"/>
    <dgm:cxn modelId="{1A43C88C-92E8-47A1-B58E-C7B0B7FBBF3C}" srcId="{96B5C41A-9F75-4BCC-80FD-B14FB634EB5B}" destId="{C7B876C7-34E2-4A61-9A73-ABBCC7A1BC7D}" srcOrd="4" destOrd="0" parTransId="{22789E1D-902F-42B5-9E4C-76DD9B6A54B2}" sibTransId="{EE30DD8C-5B19-4366-8071-80464AB93E53}"/>
    <dgm:cxn modelId="{84875B97-0FD0-453D-AD5D-40437C99BC52}" srcId="{96B5C41A-9F75-4BCC-80FD-B14FB634EB5B}" destId="{7E18F43A-0ACB-4DE1-BAAD-53905E9E5B92}" srcOrd="2" destOrd="0" parTransId="{F422C2EC-529E-4EC6-A1FE-0DE32C5F371A}" sibTransId="{AF54D266-BFA3-47DA-B714-46191C482194}"/>
    <dgm:cxn modelId="{DD312EE1-6469-404C-805B-CB77CA8351BA}" type="presOf" srcId="{96B5C41A-9F75-4BCC-80FD-B14FB634EB5B}" destId="{8DEEB4E5-A498-4DBD-8EE4-86DE3F41849C}" srcOrd="0" destOrd="0" presId="urn:microsoft.com/office/officeart/2018/2/layout/IconVerticalSolidList"/>
    <dgm:cxn modelId="{9364DDEE-91F6-43F8-8759-9BDAC0A79028}" srcId="{96B5C41A-9F75-4BCC-80FD-B14FB634EB5B}" destId="{6B2FD62C-1745-4A68-A7D1-C56F77782D80}" srcOrd="1" destOrd="0" parTransId="{D9E5C7BD-FFB6-4E71-9AC9-A41348A69FCA}" sibTransId="{3F2D794A-8F6C-4957-8515-CEF35795815A}"/>
    <dgm:cxn modelId="{1B7CF375-CFC0-4015-BCE9-4B5583B2DE6E}" type="presParOf" srcId="{8DEEB4E5-A498-4DBD-8EE4-86DE3F41849C}" destId="{F0850DF9-E262-48ED-9115-80785AE513E4}" srcOrd="0" destOrd="0" presId="urn:microsoft.com/office/officeart/2018/2/layout/IconVerticalSolidList"/>
    <dgm:cxn modelId="{8C32E9E0-3CA0-4FA1-8CAA-714026F834FF}" type="presParOf" srcId="{F0850DF9-E262-48ED-9115-80785AE513E4}" destId="{F1B3DD8A-61DB-4F1B-B779-FEFA493AD307}" srcOrd="0" destOrd="0" presId="urn:microsoft.com/office/officeart/2018/2/layout/IconVerticalSolidList"/>
    <dgm:cxn modelId="{361C885A-6CB3-40E5-8A83-398CA1D636FB}" type="presParOf" srcId="{F0850DF9-E262-48ED-9115-80785AE513E4}" destId="{6F7525D2-F749-40FD-B651-535867B78332}" srcOrd="1" destOrd="0" presId="urn:microsoft.com/office/officeart/2018/2/layout/IconVerticalSolidList"/>
    <dgm:cxn modelId="{250F2E60-38B9-4946-A3D3-C7A3988964BE}" type="presParOf" srcId="{F0850DF9-E262-48ED-9115-80785AE513E4}" destId="{4C8E9B9C-AAC4-41D6-87E7-62C1394FF510}" srcOrd="2" destOrd="0" presId="urn:microsoft.com/office/officeart/2018/2/layout/IconVerticalSolidList"/>
    <dgm:cxn modelId="{E61CD71B-51FD-48B8-8E50-8F4B13C28E0B}" type="presParOf" srcId="{F0850DF9-E262-48ED-9115-80785AE513E4}" destId="{9797BC0C-DE21-4E69-8162-0F2F8EC41EEC}" srcOrd="3" destOrd="0" presId="urn:microsoft.com/office/officeart/2018/2/layout/IconVerticalSolidList"/>
    <dgm:cxn modelId="{29BE9399-FAEC-4D36-AD14-03C04C6036F6}" type="presParOf" srcId="{8DEEB4E5-A498-4DBD-8EE4-86DE3F41849C}" destId="{D13C2F29-7000-4404-8545-0F025901FE7C}" srcOrd="1" destOrd="0" presId="urn:microsoft.com/office/officeart/2018/2/layout/IconVerticalSolidList"/>
    <dgm:cxn modelId="{7DFC05AA-3957-42C6-A52F-C5570642A59D}" type="presParOf" srcId="{8DEEB4E5-A498-4DBD-8EE4-86DE3F41849C}" destId="{2C130C10-4D5D-41D4-8E3C-DFC60C54F5A6}" srcOrd="2" destOrd="0" presId="urn:microsoft.com/office/officeart/2018/2/layout/IconVerticalSolidList"/>
    <dgm:cxn modelId="{9791033D-E666-4C71-AAAA-481A87511461}" type="presParOf" srcId="{2C130C10-4D5D-41D4-8E3C-DFC60C54F5A6}" destId="{728C084C-10F6-485A-A1DA-E0E8EE71E15F}" srcOrd="0" destOrd="0" presId="urn:microsoft.com/office/officeart/2018/2/layout/IconVerticalSolidList"/>
    <dgm:cxn modelId="{E54B18ED-A3D9-44FC-A786-3135E569485D}" type="presParOf" srcId="{2C130C10-4D5D-41D4-8E3C-DFC60C54F5A6}" destId="{184B5C2E-704A-4FFF-8FA5-D5625F01C509}" srcOrd="1" destOrd="0" presId="urn:microsoft.com/office/officeart/2018/2/layout/IconVerticalSolidList"/>
    <dgm:cxn modelId="{86843841-127D-42E3-BE14-6831C7AB2D19}" type="presParOf" srcId="{2C130C10-4D5D-41D4-8E3C-DFC60C54F5A6}" destId="{01937E2B-D014-45F3-A9C1-2B772D24E583}" srcOrd="2" destOrd="0" presId="urn:microsoft.com/office/officeart/2018/2/layout/IconVerticalSolidList"/>
    <dgm:cxn modelId="{95EF397B-AE5C-4966-B92D-276E07C20759}" type="presParOf" srcId="{2C130C10-4D5D-41D4-8E3C-DFC60C54F5A6}" destId="{F9F5E42B-9189-467A-987C-908DC07AAA9B}" srcOrd="3" destOrd="0" presId="urn:microsoft.com/office/officeart/2018/2/layout/IconVerticalSolidList"/>
    <dgm:cxn modelId="{7BE237E4-FB7C-4F1F-ABF9-A19C9BBF7F78}" type="presParOf" srcId="{8DEEB4E5-A498-4DBD-8EE4-86DE3F41849C}" destId="{D577386C-9DE0-4697-94B8-5E488D600978}" srcOrd="3" destOrd="0" presId="urn:microsoft.com/office/officeart/2018/2/layout/IconVerticalSolidList"/>
    <dgm:cxn modelId="{1492F0BC-A691-4956-B9DE-352755D2AC6D}" type="presParOf" srcId="{8DEEB4E5-A498-4DBD-8EE4-86DE3F41849C}" destId="{94BDEE32-B33E-45E9-A6F2-260F5508DE6F}" srcOrd="4" destOrd="0" presId="urn:microsoft.com/office/officeart/2018/2/layout/IconVerticalSolidList"/>
    <dgm:cxn modelId="{CFC660AF-756D-459C-AFD5-83B1D2AE6D7B}" type="presParOf" srcId="{94BDEE32-B33E-45E9-A6F2-260F5508DE6F}" destId="{0C8954F5-1887-407D-855B-21D82CA48DE0}" srcOrd="0" destOrd="0" presId="urn:microsoft.com/office/officeart/2018/2/layout/IconVerticalSolidList"/>
    <dgm:cxn modelId="{585B386C-49D3-4753-A75F-ECE2F0DFBCF8}" type="presParOf" srcId="{94BDEE32-B33E-45E9-A6F2-260F5508DE6F}" destId="{B87E3F14-F469-4FF5-853B-1C7E72BE8CB5}" srcOrd="1" destOrd="0" presId="urn:microsoft.com/office/officeart/2018/2/layout/IconVerticalSolidList"/>
    <dgm:cxn modelId="{A33F150C-F01E-4FE6-B500-CA1A4C56A5D3}" type="presParOf" srcId="{94BDEE32-B33E-45E9-A6F2-260F5508DE6F}" destId="{7D145709-5184-4BCA-B30E-2C7A8E0CF544}" srcOrd="2" destOrd="0" presId="urn:microsoft.com/office/officeart/2018/2/layout/IconVerticalSolidList"/>
    <dgm:cxn modelId="{82A7C929-442B-4FF5-8FC9-3D43F43E3F50}" type="presParOf" srcId="{94BDEE32-B33E-45E9-A6F2-260F5508DE6F}" destId="{0AAAA2FE-9761-40A9-AD2E-C1E673277B38}" srcOrd="3" destOrd="0" presId="urn:microsoft.com/office/officeart/2018/2/layout/IconVerticalSolidList"/>
    <dgm:cxn modelId="{2AEA8FBA-0401-4F6A-9763-3302D122D8C1}" type="presParOf" srcId="{8DEEB4E5-A498-4DBD-8EE4-86DE3F41849C}" destId="{F675911A-1706-4D76-893B-3E421701C5EF}" srcOrd="5" destOrd="0" presId="urn:microsoft.com/office/officeart/2018/2/layout/IconVerticalSolidList"/>
    <dgm:cxn modelId="{6F315739-0883-4488-8224-ED4EE8C2612D}" type="presParOf" srcId="{8DEEB4E5-A498-4DBD-8EE4-86DE3F41849C}" destId="{527FB19A-98B6-4F18-833B-D9170922AD67}" srcOrd="6" destOrd="0" presId="urn:microsoft.com/office/officeart/2018/2/layout/IconVerticalSolidList"/>
    <dgm:cxn modelId="{ECA47E9D-5F18-4322-A50C-22D862B24177}" type="presParOf" srcId="{527FB19A-98B6-4F18-833B-D9170922AD67}" destId="{8E44E64D-3260-419B-9F9D-2402E83939C0}" srcOrd="0" destOrd="0" presId="urn:microsoft.com/office/officeart/2018/2/layout/IconVerticalSolidList"/>
    <dgm:cxn modelId="{2DEACBED-9345-456C-88E0-686F35FF1B45}" type="presParOf" srcId="{527FB19A-98B6-4F18-833B-D9170922AD67}" destId="{990A4488-12F2-4A67-8982-F3FFE2AD7515}" srcOrd="1" destOrd="0" presId="urn:microsoft.com/office/officeart/2018/2/layout/IconVerticalSolidList"/>
    <dgm:cxn modelId="{7F5B8CE0-6BAA-475F-9202-24FEA7EE40DC}" type="presParOf" srcId="{527FB19A-98B6-4F18-833B-D9170922AD67}" destId="{AD6144E6-AC06-4558-8863-D024348FACCF}" srcOrd="2" destOrd="0" presId="urn:microsoft.com/office/officeart/2018/2/layout/IconVerticalSolidList"/>
    <dgm:cxn modelId="{0DD28927-663D-4FB3-A37F-8B60201829DD}" type="presParOf" srcId="{527FB19A-98B6-4F18-833B-D9170922AD67}" destId="{F488288D-B64A-46A5-9580-38F7B03F1B2C}" srcOrd="3" destOrd="0" presId="urn:microsoft.com/office/officeart/2018/2/layout/IconVerticalSolidList"/>
    <dgm:cxn modelId="{D92DB03C-93E4-4A11-A9A4-8237EFD02675}" type="presParOf" srcId="{8DEEB4E5-A498-4DBD-8EE4-86DE3F41849C}" destId="{98FD4C01-CE51-426E-9DB3-B116E36328ED}" srcOrd="7" destOrd="0" presId="urn:microsoft.com/office/officeart/2018/2/layout/IconVerticalSolidList"/>
    <dgm:cxn modelId="{5F889699-220F-4233-8F69-9BBEF826780F}" type="presParOf" srcId="{8DEEB4E5-A498-4DBD-8EE4-86DE3F41849C}" destId="{50278F5F-C224-4E64-917A-DCA38142352F}" srcOrd="8" destOrd="0" presId="urn:microsoft.com/office/officeart/2018/2/layout/IconVerticalSolidList"/>
    <dgm:cxn modelId="{4008AEDE-1D10-44F1-AAD8-6727803E0FF4}" type="presParOf" srcId="{50278F5F-C224-4E64-917A-DCA38142352F}" destId="{0A460563-25A6-49EF-B6D8-D59199111EA4}" srcOrd="0" destOrd="0" presId="urn:microsoft.com/office/officeart/2018/2/layout/IconVerticalSolidList"/>
    <dgm:cxn modelId="{FD99A504-BCCE-4190-A5B0-14DC4999E2DA}" type="presParOf" srcId="{50278F5F-C224-4E64-917A-DCA38142352F}" destId="{D862392E-B86C-40A2-9D4C-24C67A16A423}" srcOrd="1" destOrd="0" presId="urn:microsoft.com/office/officeart/2018/2/layout/IconVerticalSolidList"/>
    <dgm:cxn modelId="{C7CCDFEB-DD2D-4DDD-8810-2DAF5D492FA3}" type="presParOf" srcId="{50278F5F-C224-4E64-917A-DCA38142352F}" destId="{E8B10F03-CA07-40BF-B11E-C7E2D8E7B4A1}" srcOrd="2" destOrd="0" presId="urn:microsoft.com/office/officeart/2018/2/layout/IconVerticalSolidList"/>
    <dgm:cxn modelId="{4CE80BB0-27ED-40E9-8F50-7432877B5A56}" type="presParOf" srcId="{50278F5F-C224-4E64-917A-DCA38142352F}" destId="{71F579A2-EAF1-4579-AED1-6DAEAD02E7C8}" srcOrd="3" destOrd="0" presId="urn:microsoft.com/office/officeart/2018/2/layout/IconVerticalSolidList"/>
    <dgm:cxn modelId="{E65BF32C-5556-4CA9-9A9B-BFA7FED8F201}" type="presParOf" srcId="{8DEEB4E5-A498-4DBD-8EE4-86DE3F41849C}" destId="{D6CC32C7-7044-493E-8B29-CE9C70391DD2}" srcOrd="9" destOrd="0" presId="urn:microsoft.com/office/officeart/2018/2/layout/IconVerticalSolidList"/>
    <dgm:cxn modelId="{D702BB36-382F-43F6-89B9-0DCA44A9DCDF}" type="presParOf" srcId="{8DEEB4E5-A498-4DBD-8EE4-86DE3F41849C}" destId="{3BC17E52-4B1F-48E6-9304-9438131C6E46}" srcOrd="10" destOrd="0" presId="urn:microsoft.com/office/officeart/2018/2/layout/IconVerticalSolidList"/>
    <dgm:cxn modelId="{8F4230B0-FE83-4798-A0B5-0A522E6896A0}" type="presParOf" srcId="{3BC17E52-4B1F-48E6-9304-9438131C6E46}" destId="{397AE3E1-CBE9-452A-B205-192495ED6EB8}" srcOrd="0" destOrd="0" presId="urn:microsoft.com/office/officeart/2018/2/layout/IconVerticalSolidList"/>
    <dgm:cxn modelId="{59B820CB-9FF7-4F6C-BB5A-35DF5C6A8DFD}" type="presParOf" srcId="{3BC17E52-4B1F-48E6-9304-9438131C6E46}" destId="{2CEA172D-12D3-4F6A-9667-69470D30CA74}" srcOrd="1" destOrd="0" presId="urn:microsoft.com/office/officeart/2018/2/layout/IconVerticalSolidList"/>
    <dgm:cxn modelId="{461A4E36-E1C6-4D45-B2FF-46031BCDAB83}" type="presParOf" srcId="{3BC17E52-4B1F-48E6-9304-9438131C6E46}" destId="{80F4CA5C-28A8-455C-B6C8-E38B3C4FAC79}" srcOrd="2" destOrd="0" presId="urn:microsoft.com/office/officeart/2018/2/layout/IconVerticalSolidList"/>
    <dgm:cxn modelId="{EF32F469-F963-4283-86A4-31DE184DAF28}" type="presParOf" srcId="{3BC17E52-4B1F-48E6-9304-9438131C6E46}" destId="{C5D78843-AC89-4445-9D58-9DAB86039C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55C05E-7031-47E8-9FB9-8856A5DA918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75A188-A5E2-406B-AE9D-4BC0289CF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Core: </a:t>
          </a:r>
          <a:r>
            <a:rPr lang="en-US" dirty="0"/>
            <a:t>32-bit ARM Cortex-M3 CPU, running at up to 72MHz</a:t>
          </a:r>
          <a:br>
            <a:rPr lang="en-US" dirty="0"/>
          </a:br>
          <a:endParaRPr lang="en-US" dirty="0"/>
        </a:p>
      </dgm:t>
    </dgm:pt>
    <dgm:pt modelId="{6E3AEDAC-C2ED-49EF-9DE7-494D68A19D91}" type="parTrans" cxnId="{4DD06211-B663-42F7-9480-FA707CD0B6EA}">
      <dgm:prSet/>
      <dgm:spPr/>
      <dgm:t>
        <a:bodyPr/>
        <a:lstStyle/>
        <a:p>
          <a:endParaRPr lang="en-US"/>
        </a:p>
      </dgm:t>
    </dgm:pt>
    <dgm:pt modelId="{F2815EB2-EE54-48E6-812A-92EA7FF9F499}" type="sibTrans" cxnId="{4DD06211-B663-42F7-9480-FA707CD0B6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81F7F4-005A-45E7-894A-D53141ECF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Memory: </a:t>
          </a:r>
          <a:r>
            <a:rPr lang="en-US" dirty="0"/>
            <a:t>64 KB of Flash memory and 20 KB of SRAM.</a:t>
          </a:r>
          <a:br>
            <a:rPr lang="en-US" dirty="0"/>
          </a:br>
          <a:endParaRPr lang="en-US" dirty="0"/>
        </a:p>
      </dgm:t>
    </dgm:pt>
    <dgm:pt modelId="{B9D6AF69-CC73-4BDC-9F4B-BDD1D8E5A54E}" type="parTrans" cxnId="{26114C24-8856-460D-9A2E-5E3C462CD6B0}">
      <dgm:prSet/>
      <dgm:spPr/>
      <dgm:t>
        <a:bodyPr/>
        <a:lstStyle/>
        <a:p>
          <a:endParaRPr lang="en-US"/>
        </a:p>
      </dgm:t>
    </dgm:pt>
    <dgm:pt modelId="{AA128BD3-0B4B-40CC-889D-4114F0D3B82A}" type="sibTrans" cxnId="{26114C24-8856-460D-9A2E-5E3C462CD6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4A7034-2BC9-401C-953C-5E8C5FD313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Power: </a:t>
          </a:r>
          <a:r>
            <a:rPr lang="en-US" dirty="0"/>
            <a:t>Operates from a 2.0 to 3.6 V power supply and includes several  power-saving modes.</a:t>
          </a:r>
        </a:p>
      </dgm:t>
    </dgm:pt>
    <dgm:pt modelId="{6B1A4025-AF35-4E1B-B1EC-875BF15A7F34}" type="sibTrans" cxnId="{846BC269-701B-412F-96F3-CBC76824A32A}">
      <dgm:prSet/>
      <dgm:spPr/>
      <dgm:t>
        <a:bodyPr/>
        <a:lstStyle/>
        <a:p>
          <a:endParaRPr lang="en-US"/>
        </a:p>
      </dgm:t>
    </dgm:pt>
    <dgm:pt modelId="{A50700DE-49B4-43FE-A730-04C33E830F8C}" type="parTrans" cxnId="{846BC269-701B-412F-96F3-CBC76824A32A}">
      <dgm:prSet/>
      <dgm:spPr/>
      <dgm:t>
        <a:bodyPr/>
        <a:lstStyle/>
        <a:p>
          <a:endParaRPr lang="en-US"/>
        </a:p>
      </dgm:t>
    </dgm:pt>
    <dgm:pt modelId="{637E27A3-E243-4ACF-95F0-002CC861C4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Peripherals: </a:t>
          </a:r>
          <a:r>
            <a:rPr lang="en-US" dirty="0"/>
            <a:t>Includes two 12-bit ADCs, three general purpose 16-bit timers, one PWM timer,  and various                           communication interfaces like  I2C, SPI, USART, USB, and CAN.</a:t>
          </a:r>
        </a:p>
      </dgm:t>
    </dgm:pt>
    <dgm:pt modelId="{F4DD2838-8CCB-4D42-B48D-BE7C2FA2AF3E}" type="sibTrans" cxnId="{A2905D4E-2ECB-4894-BA0C-557830BECF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B316B5-C211-4AC8-8C3D-BAECD61F2F3C}" type="parTrans" cxnId="{A2905D4E-2ECB-4894-BA0C-557830BECF52}">
      <dgm:prSet/>
      <dgm:spPr/>
      <dgm:t>
        <a:bodyPr/>
        <a:lstStyle/>
        <a:p>
          <a:endParaRPr lang="en-US"/>
        </a:p>
      </dgm:t>
    </dgm:pt>
    <dgm:pt modelId="{B49E5A1D-DF94-49EA-A60D-644FB58332BC}" type="pres">
      <dgm:prSet presAssocID="{BA55C05E-7031-47E8-9FB9-8856A5DA9186}" presName="root" presStyleCnt="0">
        <dgm:presLayoutVars>
          <dgm:dir/>
          <dgm:resizeHandles val="exact"/>
        </dgm:presLayoutVars>
      </dgm:prSet>
      <dgm:spPr/>
    </dgm:pt>
    <dgm:pt modelId="{E7625582-DFEC-457E-B6CE-02006C9A26AD}" type="pres">
      <dgm:prSet presAssocID="{BA55C05E-7031-47E8-9FB9-8856A5DA9186}" presName="container" presStyleCnt="0">
        <dgm:presLayoutVars>
          <dgm:dir/>
          <dgm:resizeHandles val="exact"/>
        </dgm:presLayoutVars>
      </dgm:prSet>
      <dgm:spPr/>
    </dgm:pt>
    <dgm:pt modelId="{03F52DDD-B1BF-4186-B024-713A822AB92C}" type="pres">
      <dgm:prSet presAssocID="{A675A188-A5E2-406B-AE9D-4BC0289CFD6C}" presName="compNode" presStyleCnt="0"/>
      <dgm:spPr/>
    </dgm:pt>
    <dgm:pt modelId="{D65CE415-DCA6-4511-BE93-BE04FAA78AA7}" type="pres">
      <dgm:prSet presAssocID="{A675A188-A5E2-406B-AE9D-4BC0289CFD6C}" presName="iconBgRect" presStyleLbl="bgShp" presStyleIdx="0" presStyleCnt="4"/>
      <dgm:spPr/>
    </dgm:pt>
    <dgm:pt modelId="{47FB431C-63AD-4F5D-9B7D-D0F7CE091201}" type="pres">
      <dgm:prSet presAssocID="{A675A188-A5E2-406B-AE9D-4BC0289CFD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E18C19F-F6F2-4EAE-A3EC-5443E9F62F2F}" type="pres">
      <dgm:prSet presAssocID="{A675A188-A5E2-406B-AE9D-4BC0289CFD6C}" presName="spaceRect" presStyleCnt="0"/>
      <dgm:spPr/>
    </dgm:pt>
    <dgm:pt modelId="{2B2D6287-1BFC-4FE0-9565-C743B06111EA}" type="pres">
      <dgm:prSet presAssocID="{A675A188-A5E2-406B-AE9D-4BC0289CFD6C}" presName="textRect" presStyleLbl="revTx" presStyleIdx="0" presStyleCnt="4">
        <dgm:presLayoutVars>
          <dgm:chMax val="1"/>
          <dgm:chPref val="1"/>
        </dgm:presLayoutVars>
      </dgm:prSet>
      <dgm:spPr/>
    </dgm:pt>
    <dgm:pt modelId="{62B0CAF6-385D-4BB9-8CD8-39E38B8EA782}" type="pres">
      <dgm:prSet presAssocID="{F2815EB2-EE54-48E6-812A-92EA7FF9F499}" presName="sibTrans" presStyleLbl="sibTrans2D1" presStyleIdx="0" presStyleCnt="0"/>
      <dgm:spPr/>
    </dgm:pt>
    <dgm:pt modelId="{E1A13CF1-4A4E-4C1C-8B5A-BE31808D3974}" type="pres">
      <dgm:prSet presAssocID="{7981F7F4-005A-45E7-894A-D53141ECFAA5}" presName="compNode" presStyleCnt="0"/>
      <dgm:spPr/>
    </dgm:pt>
    <dgm:pt modelId="{62B917E2-4945-45F0-AB9D-C447A227DACC}" type="pres">
      <dgm:prSet presAssocID="{7981F7F4-005A-45E7-894A-D53141ECFAA5}" presName="iconBgRect" presStyleLbl="bgShp" presStyleIdx="1" presStyleCnt="4"/>
      <dgm:spPr/>
    </dgm:pt>
    <dgm:pt modelId="{DEFF1B71-0D8D-4058-A499-C32DF29D2021}" type="pres">
      <dgm:prSet presAssocID="{7981F7F4-005A-45E7-894A-D53141ECF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D5777515-DBD6-4E7F-8041-BEF0587A16DC}" type="pres">
      <dgm:prSet presAssocID="{7981F7F4-005A-45E7-894A-D53141ECFAA5}" presName="spaceRect" presStyleCnt="0"/>
      <dgm:spPr/>
    </dgm:pt>
    <dgm:pt modelId="{6EE79E43-1CB1-443A-9C3D-C018154EE0CD}" type="pres">
      <dgm:prSet presAssocID="{7981F7F4-005A-45E7-894A-D53141ECFAA5}" presName="textRect" presStyleLbl="revTx" presStyleIdx="1" presStyleCnt="4">
        <dgm:presLayoutVars>
          <dgm:chMax val="1"/>
          <dgm:chPref val="1"/>
        </dgm:presLayoutVars>
      </dgm:prSet>
      <dgm:spPr/>
    </dgm:pt>
    <dgm:pt modelId="{43C620FB-BEAB-46DC-A54F-830BDA3DF81F}" type="pres">
      <dgm:prSet presAssocID="{AA128BD3-0B4B-40CC-889D-4114F0D3B82A}" presName="sibTrans" presStyleLbl="sibTrans2D1" presStyleIdx="0" presStyleCnt="0"/>
      <dgm:spPr/>
    </dgm:pt>
    <dgm:pt modelId="{164C5803-B678-4CE4-9CE9-A75FFD44E1AC}" type="pres">
      <dgm:prSet presAssocID="{637E27A3-E243-4ACF-95F0-002CC861C4A4}" presName="compNode" presStyleCnt="0"/>
      <dgm:spPr/>
    </dgm:pt>
    <dgm:pt modelId="{0CA0F723-E6AD-4603-A3E9-714528B10B5A}" type="pres">
      <dgm:prSet presAssocID="{637E27A3-E243-4ACF-95F0-002CC861C4A4}" presName="iconBgRect" presStyleLbl="bgShp" presStyleIdx="2" presStyleCnt="4"/>
      <dgm:spPr/>
    </dgm:pt>
    <dgm:pt modelId="{24B0A695-D06D-4B86-A915-16B655AE509A}" type="pres">
      <dgm:prSet presAssocID="{637E27A3-E243-4ACF-95F0-002CC861C4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0B20FD1-43B2-4CDD-9DAD-09DF59C17ECA}" type="pres">
      <dgm:prSet presAssocID="{637E27A3-E243-4ACF-95F0-002CC861C4A4}" presName="spaceRect" presStyleCnt="0"/>
      <dgm:spPr/>
    </dgm:pt>
    <dgm:pt modelId="{5929E9C1-AE3C-48BD-93E4-06198CE5041E}" type="pres">
      <dgm:prSet presAssocID="{637E27A3-E243-4ACF-95F0-002CC861C4A4}" presName="textRect" presStyleLbl="revTx" presStyleIdx="2" presStyleCnt="4">
        <dgm:presLayoutVars>
          <dgm:chMax val="1"/>
          <dgm:chPref val="1"/>
        </dgm:presLayoutVars>
      </dgm:prSet>
      <dgm:spPr/>
    </dgm:pt>
    <dgm:pt modelId="{89C0A90F-DF3E-4170-BF04-C9963125C2AC}" type="pres">
      <dgm:prSet presAssocID="{F4DD2838-8CCB-4D42-B48D-BE7C2FA2AF3E}" presName="sibTrans" presStyleLbl="sibTrans2D1" presStyleIdx="0" presStyleCnt="0"/>
      <dgm:spPr/>
    </dgm:pt>
    <dgm:pt modelId="{9B23BDD9-41E5-467A-A923-F7AFA37C5F9D}" type="pres">
      <dgm:prSet presAssocID="{144A7034-2BC9-401C-953C-5E8C5FD313FB}" presName="compNode" presStyleCnt="0"/>
      <dgm:spPr/>
    </dgm:pt>
    <dgm:pt modelId="{E63ED80D-07E4-4F62-AD22-FA1C65DA632E}" type="pres">
      <dgm:prSet presAssocID="{144A7034-2BC9-401C-953C-5E8C5FD313FB}" presName="iconBgRect" presStyleLbl="bgShp" presStyleIdx="3" presStyleCnt="4"/>
      <dgm:spPr/>
    </dgm:pt>
    <dgm:pt modelId="{3473AC1B-0DB6-4C98-8DDB-8FD0C12732A5}" type="pres">
      <dgm:prSet presAssocID="{144A7034-2BC9-401C-953C-5E8C5FD313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4A67E64E-557A-4CCE-B30E-323FF82484C7}" type="pres">
      <dgm:prSet presAssocID="{144A7034-2BC9-401C-953C-5E8C5FD313FB}" presName="spaceRect" presStyleCnt="0"/>
      <dgm:spPr/>
    </dgm:pt>
    <dgm:pt modelId="{86BBCE03-FD16-42EB-A601-181A73A96ED8}" type="pres">
      <dgm:prSet presAssocID="{144A7034-2BC9-401C-953C-5E8C5FD313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D06211-B663-42F7-9480-FA707CD0B6EA}" srcId="{BA55C05E-7031-47E8-9FB9-8856A5DA9186}" destId="{A675A188-A5E2-406B-AE9D-4BC0289CFD6C}" srcOrd="0" destOrd="0" parTransId="{6E3AEDAC-C2ED-49EF-9DE7-494D68A19D91}" sibTransId="{F2815EB2-EE54-48E6-812A-92EA7FF9F499}"/>
    <dgm:cxn modelId="{26114C24-8856-460D-9A2E-5E3C462CD6B0}" srcId="{BA55C05E-7031-47E8-9FB9-8856A5DA9186}" destId="{7981F7F4-005A-45E7-894A-D53141ECFAA5}" srcOrd="1" destOrd="0" parTransId="{B9D6AF69-CC73-4BDC-9F4B-BDD1D8E5A54E}" sibTransId="{AA128BD3-0B4B-40CC-889D-4114F0D3B82A}"/>
    <dgm:cxn modelId="{AFD0762F-E5AD-472F-AB48-7C826BB798B6}" type="presOf" srcId="{F2815EB2-EE54-48E6-812A-92EA7FF9F499}" destId="{62B0CAF6-385D-4BB9-8CD8-39E38B8EA782}" srcOrd="0" destOrd="0" presId="urn:microsoft.com/office/officeart/2018/2/layout/IconCircleList"/>
    <dgm:cxn modelId="{47EDCA40-1725-46AB-8974-68D94117A2BA}" type="presOf" srcId="{7981F7F4-005A-45E7-894A-D53141ECFAA5}" destId="{6EE79E43-1CB1-443A-9C3D-C018154EE0CD}" srcOrd="0" destOrd="0" presId="urn:microsoft.com/office/officeart/2018/2/layout/IconCircleList"/>
    <dgm:cxn modelId="{4F708C45-46FD-4B54-B767-F9C5AF2C1B32}" type="presOf" srcId="{144A7034-2BC9-401C-953C-5E8C5FD313FB}" destId="{86BBCE03-FD16-42EB-A601-181A73A96ED8}" srcOrd="0" destOrd="0" presId="urn:microsoft.com/office/officeart/2018/2/layout/IconCircleList"/>
    <dgm:cxn modelId="{846BC269-701B-412F-96F3-CBC76824A32A}" srcId="{BA55C05E-7031-47E8-9FB9-8856A5DA9186}" destId="{144A7034-2BC9-401C-953C-5E8C5FD313FB}" srcOrd="3" destOrd="0" parTransId="{A50700DE-49B4-43FE-A730-04C33E830F8C}" sibTransId="{6B1A4025-AF35-4E1B-B1EC-875BF15A7F34}"/>
    <dgm:cxn modelId="{A2905D4E-2ECB-4894-BA0C-557830BECF52}" srcId="{BA55C05E-7031-47E8-9FB9-8856A5DA9186}" destId="{637E27A3-E243-4ACF-95F0-002CC861C4A4}" srcOrd="2" destOrd="0" parTransId="{A2B316B5-C211-4AC8-8C3D-BAECD61F2F3C}" sibTransId="{F4DD2838-8CCB-4D42-B48D-BE7C2FA2AF3E}"/>
    <dgm:cxn modelId="{4B6F7092-D8AB-4488-AA11-CB58F7592FF8}" type="presOf" srcId="{F4DD2838-8CCB-4D42-B48D-BE7C2FA2AF3E}" destId="{89C0A90F-DF3E-4170-BF04-C9963125C2AC}" srcOrd="0" destOrd="0" presId="urn:microsoft.com/office/officeart/2018/2/layout/IconCircleList"/>
    <dgm:cxn modelId="{1457539B-1301-43A2-8BB6-5519AECA6EF6}" type="presOf" srcId="{A675A188-A5E2-406B-AE9D-4BC0289CFD6C}" destId="{2B2D6287-1BFC-4FE0-9565-C743B06111EA}" srcOrd="0" destOrd="0" presId="urn:microsoft.com/office/officeart/2018/2/layout/IconCircleList"/>
    <dgm:cxn modelId="{DA915CBF-94A4-4005-8FFC-888F7521B291}" type="presOf" srcId="{637E27A3-E243-4ACF-95F0-002CC861C4A4}" destId="{5929E9C1-AE3C-48BD-93E4-06198CE5041E}" srcOrd="0" destOrd="0" presId="urn:microsoft.com/office/officeart/2018/2/layout/IconCircleList"/>
    <dgm:cxn modelId="{D297B1C1-20EB-4985-837D-5DB13C03EDB8}" type="presOf" srcId="{AA128BD3-0B4B-40CC-889D-4114F0D3B82A}" destId="{43C620FB-BEAB-46DC-A54F-830BDA3DF81F}" srcOrd="0" destOrd="0" presId="urn:microsoft.com/office/officeart/2018/2/layout/IconCircleList"/>
    <dgm:cxn modelId="{15D9E6C2-6B4F-42E6-980B-209477DFF1A5}" type="presOf" srcId="{BA55C05E-7031-47E8-9FB9-8856A5DA9186}" destId="{B49E5A1D-DF94-49EA-A60D-644FB58332BC}" srcOrd="0" destOrd="0" presId="urn:microsoft.com/office/officeart/2018/2/layout/IconCircleList"/>
    <dgm:cxn modelId="{5CC85C82-779A-4628-8FCB-2BCBF8D845A3}" type="presParOf" srcId="{B49E5A1D-DF94-49EA-A60D-644FB58332BC}" destId="{E7625582-DFEC-457E-B6CE-02006C9A26AD}" srcOrd="0" destOrd="0" presId="urn:microsoft.com/office/officeart/2018/2/layout/IconCircleList"/>
    <dgm:cxn modelId="{87850F72-6AFD-4DA3-BC09-0E7974199A7B}" type="presParOf" srcId="{E7625582-DFEC-457E-B6CE-02006C9A26AD}" destId="{03F52DDD-B1BF-4186-B024-713A822AB92C}" srcOrd="0" destOrd="0" presId="urn:microsoft.com/office/officeart/2018/2/layout/IconCircleList"/>
    <dgm:cxn modelId="{02679685-FDD3-43F3-BE28-F60E001FDEDE}" type="presParOf" srcId="{03F52DDD-B1BF-4186-B024-713A822AB92C}" destId="{D65CE415-DCA6-4511-BE93-BE04FAA78AA7}" srcOrd="0" destOrd="0" presId="urn:microsoft.com/office/officeart/2018/2/layout/IconCircleList"/>
    <dgm:cxn modelId="{1CEA2852-8828-434A-9592-CB4583E11F72}" type="presParOf" srcId="{03F52DDD-B1BF-4186-B024-713A822AB92C}" destId="{47FB431C-63AD-4F5D-9B7D-D0F7CE091201}" srcOrd="1" destOrd="0" presId="urn:microsoft.com/office/officeart/2018/2/layout/IconCircleList"/>
    <dgm:cxn modelId="{A59ADB70-4D9D-4C1F-B41C-2D25CFC9FED9}" type="presParOf" srcId="{03F52DDD-B1BF-4186-B024-713A822AB92C}" destId="{AE18C19F-F6F2-4EAE-A3EC-5443E9F62F2F}" srcOrd="2" destOrd="0" presId="urn:microsoft.com/office/officeart/2018/2/layout/IconCircleList"/>
    <dgm:cxn modelId="{0DD6E3A2-788E-44D0-BED8-A16FF4DECDD7}" type="presParOf" srcId="{03F52DDD-B1BF-4186-B024-713A822AB92C}" destId="{2B2D6287-1BFC-4FE0-9565-C743B06111EA}" srcOrd="3" destOrd="0" presId="urn:microsoft.com/office/officeart/2018/2/layout/IconCircleList"/>
    <dgm:cxn modelId="{7B0ED688-48FE-4FA2-9B0B-41CB2D16D177}" type="presParOf" srcId="{E7625582-DFEC-457E-B6CE-02006C9A26AD}" destId="{62B0CAF6-385D-4BB9-8CD8-39E38B8EA782}" srcOrd="1" destOrd="0" presId="urn:microsoft.com/office/officeart/2018/2/layout/IconCircleList"/>
    <dgm:cxn modelId="{7EB2FD95-9F08-445F-9384-F403639D1905}" type="presParOf" srcId="{E7625582-DFEC-457E-B6CE-02006C9A26AD}" destId="{E1A13CF1-4A4E-4C1C-8B5A-BE31808D3974}" srcOrd="2" destOrd="0" presId="urn:microsoft.com/office/officeart/2018/2/layout/IconCircleList"/>
    <dgm:cxn modelId="{34656195-C2EB-478E-8382-9EB3F774964B}" type="presParOf" srcId="{E1A13CF1-4A4E-4C1C-8B5A-BE31808D3974}" destId="{62B917E2-4945-45F0-AB9D-C447A227DACC}" srcOrd="0" destOrd="0" presId="urn:microsoft.com/office/officeart/2018/2/layout/IconCircleList"/>
    <dgm:cxn modelId="{82E4C568-46A9-4883-8119-47C7F8532380}" type="presParOf" srcId="{E1A13CF1-4A4E-4C1C-8B5A-BE31808D3974}" destId="{DEFF1B71-0D8D-4058-A499-C32DF29D2021}" srcOrd="1" destOrd="0" presId="urn:microsoft.com/office/officeart/2018/2/layout/IconCircleList"/>
    <dgm:cxn modelId="{F7FAD8C3-470B-4F0F-B02C-E2D72FE79B92}" type="presParOf" srcId="{E1A13CF1-4A4E-4C1C-8B5A-BE31808D3974}" destId="{D5777515-DBD6-4E7F-8041-BEF0587A16DC}" srcOrd="2" destOrd="0" presId="urn:microsoft.com/office/officeart/2018/2/layout/IconCircleList"/>
    <dgm:cxn modelId="{E5E874B6-9ECB-42A8-8F96-A0D26FD12528}" type="presParOf" srcId="{E1A13CF1-4A4E-4C1C-8B5A-BE31808D3974}" destId="{6EE79E43-1CB1-443A-9C3D-C018154EE0CD}" srcOrd="3" destOrd="0" presId="urn:microsoft.com/office/officeart/2018/2/layout/IconCircleList"/>
    <dgm:cxn modelId="{704CDB18-F0B3-487E-AA79-30B1F41F9729}" type="presParOf" srcId="{E7625582-DFEC-457E-B6CE-02006C9A26AD}" destId="{43C620FB-BEAB-46DC-A54F-830BDA3DF81F}" srcOrd="3" destOrd="0" presId="urn:microsoft.com/office/officeart/2018/2/layout/IconCircleList"/>
    <dgm:cxn modelId="{A70D8DD3-EEE6-4EC3-B4E8-E3F3B8BF9506}" type="presParOf" srcId="{E7625582-DFEC-457E-B6CE-02006C9A26AD}" destId="{164C5803-B678-4CE4-9CE9-A75FFD44E1AC}" srcOrd="4" destOrd="0" presId="urn:microsoft.com/office/officeart/2018/2/layout/IconCircleList"/>
    <dgm:cxn modelId="{2313AB66-52E5-429E-801F-0F1136BF432D}" type="presParOf" srcId="{164C5803-B678-4CE4-9CE9-A75FFD44E1AC}" destId="{0CA0F723-E6AD-4603-A3E9-714528B10B5A}" srcOrd="0" destOrd="0" presId="urn:microsoft.com/office/officeart/2018/2/layout/IconCircleList"/>
    <dgm:cxn modelId="{430E508F-9579-4E5D-9030-6656D3924920}" type="presParOf" srcId="{164C5803-B678-4CE4-9CE9-A75FFD44E1AC}" destId="{24B0A695-D06D-4B86-A915-16B655AE509A}" srcOrd="1" destOrd="0" presId="urn:microsoft.com/office/officeart/2018/2/layout/IconCircleList"/>
    <dgm:cxn modelId="{E40EB0B6-A1DF-4D8C-9B1D-CC283B6C83D7}" type="presParOf" srcId="{164C5803-B678-4CE4-9CE9-A75FFD44E1AC}" destId="{F0B20FD1-43B2-4CDD-9DAD-09DF59C17ECA}" srcOrd="2" destOrd="0" presId="urn:microsoft.com/office/officeart/2018/2/layout/IconCircleList"/>
    <dgm:cxn modelId="{C45A1C6D-65D4-4718-981D-11965274AD76}" type="presParOf" srcId="{164C5803-B678-4CE4-9CE9-A75FFD44E1AC}" destId="{5929E9C1-AE3C-48BD-93E4-06198CE5041E}" srcOrd="3" destOrd="0" presId="urn:microsoft.com/office/officeart/2018/2/layout/IconCircleList"/>
    <dgm:cxn modelId="{4F35D130-04A0-4176-9DF6-A749D95B49B4}" type="presParOf" srcId="{E7625582-DFEC-457E-B6CE-02006C9A26AD}" destId="{89C0A90F-DF3E-4170-BF04-C9963125C2AC}" srcOrd="5" destOrd="0" presId="urn:microsoft.com/office/officeart/2018/2/layout/IconCircleList"/>
    <dgm:cxn modelId="{86DB6916-5C2B-44EE-B99F-C47844E63039}" type="presParOf" srcId="{E7625582-DFEC-457E-B6CE-02006C9A26AD}" destId="{9B23BDD9-41E5-467A-A923-F7AFA37C5F9D}" srcOrd="6" destOrd="0" presId="urn:microsoft.com/office/officeart/2018/2/layout/IconCircleList"/>
    <dgm:cxn modelId="{F0B13C8F-AF4E-4C2A-A3A6-31BF022452E1}" type="presParOf" srcId="{9B23BDD9-41E5-467A-A923-F7AFA37C5F9D}" destId="{E63ED80D-07E4-4F62-AD22-FA1C65DA632E}" srcOrd="0" destOrd="0" presId="urn:microsoft.com/office/officeart/2018/2/layout/IconCircleList"/>
    <dgm:cxn modelId="{ABE74187-B692-4385-AA32-7CA12CD4AADB}" type="presParOf" srcId="{9B23BDD9-41E5-467A-A923-F7AFA37C5F9D}" destId="{3473AC1B-0DB6-4C98-8DDB-8FD0C12732A5}" srcOrd="1" destOrd="0" presId="urn:microsoft.com/office/officeart/2018/2/layout/IconCircleList"/>
    <dgm:cxn modelId="{81AC5508-8A1E-42C7-916C-BC3FA9624FCC}" type="presParOf" srcId="{9B23BDD9-41E5-467A-A923-F7AFA37C5F9D}" destId="{4A67E64E-557A-4CCE-B30E-323FF82484C7}" srcOrd="2" destOrd="0" presId="urn:microsoft.com/office/officeart/2018/2/layout/IconCircleList"/>
    <dgm:cxn modelId="{D4A27C3A-EB62-4CCE-BEDC-D5C5473FE5C8}" type="presParOf" srcId="{9B23BDD9-41E5-467A-A923-F7AFA37C5F9D}" destId="{86BBCE03-FD16-42EB-A601-181A73A96E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FA10FB-BB41-45BA-A292-45AFA6F4DBC6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D2FA80-AC16-4ADF-9E84-74964A8BD5B5}">
      <dgm:prSet custT="1"/>
      <dgm:spPr/>
      <dgm:t>
        <a:bodyPr/>
        <a:lstStyle/>
        <a:p>
          <a:r>
            <a:rPr lang="en-US" sz="3200" b="1" i="1" dirty="0"/>
            <a:t>Symbol Tables:- </a:t>
          </a:r>
          <a:endParaRPr lang="en-US" sz="3200" dirty="0"/>
        </a:p>
      </dgm:t>
    </dgm:pt>
    <dgm:pt modelId="{BEE3F65D-BB33-4278-A473-8E8B0FB9C10F}" type="parTrans" cxnId="{268760B3-676B-4E21-B8A0-B7AADE90D1A6}">
      <dgm:prSet/>
      <dgm:spPr/>
      <dgm:t>
        <a:bodyPr/>
        <a:lstStyle/>
        <a:p>
          <a:endParaRPr lang="en-US"/>
        </a:p>
      </dgm:t>
    </dgm:pt>
    <dgm:pt modelId="{8ACBBAE4-5DC4-4D00-8CB9-436ED923194B}" type="sibTrans" cxnId="{268760B3-676B-4E21-B8A0-B7AADE90D1A6}">
      <dgm:prSet/>
      <dgm:spPr/>
      <dgm:t>
        <a:bodyPr/>
        <a:lstStyle/>
        <a:p>
          <a:endParaRPr lang="en-US"/>
        </a:p>
      </dgm:t>
    </dgm:pt>
    <dgm:pt modelId="{F14779C6-39A7-48E3-B1CA-5A364A40EB2D}" type="pres">
      <dgm:prSet presAssocID="{C7FA10FB-BB41-45BA-A292-45AFA6F4DBC6}" presName="Name0" presStyleCnt="0">
        <dgm:presLayoutVars>
          <dgm:dir/>
          <dgm:resizeHandles val="exact"/>
        </dgm:presLayoutVars>
      </dgm:prSet>
      <dgm:spPr/>
    </dgm:pt>
    <dgm:pt modelId="{59842B15-6E4E-4180-9E3A-2B4AB4D79A42}" type="pres">
      <dgm:prSet presAssocID="{4CD2FA80-AC16-4ADF-9E84-74964A8BD5B5}" presName="node" presStyleLbl="node1" presStyleIdx="0" presStyleCnt="1" custLinFactNeighborX="8847" custLinFactNeighborY="4009">
        <dgm:presLayoutVars>
          <dgm:bulletEnabled val="1"/>
        </dgm:presLayoutVars>
      </dgm:prSet>
      <dgm:spPr/>
    </dgm:pt>
  </dgm:ptLst>
  <dgm:cxnLst>
    <dgm:cxn modelId="{FC3B3709-C75E-47F7-BEAF-1380B0E835E8}" type="presOf" srcId="{C7FA10FB-BB41-45BA-A292-45AFA6F4DBC6}" destId="{F14779C6-39A7-48E3-B1CA-5A364A40EB2D}" srcOrd="0" destOrd="0" presId="urn:microsoft.com/office/officeart/2005/8/layout/process1"/>
    <dgm:cxn modelId="{91CEDA4A-FFB8-42BA-8757-10B1479091C6}" type="presOf" srcId="{4CD2FA80-AC16-4ADF-9E84-74964A8BD5B5}" destId="{59842B15-6E4E-4180-9E3A-2B4AB4D79A42}" srcOrd="0" destOrd="0" presId="urn:microsoft.com/office/officeart/2005/8/layout/process1"/>
    <dgm:cxn modelId="{268760B3-676B-4E21-B8A0-B7AADE90D1A6}" srcId="{C7FA10FB-BB41-45BA-A292-45AFA6F4DBC6}" destId="{4CD2FA80-AC16-4ADF-9E84-74964A8BD5B5}" srcOrd="0" destOrd="0" parTransId="{BEE3F65D-BB33-4278-A473-8E8B0FB9C10F}" sibTransId="{8ACBBAE4-5DC4-4D00-8CB9-436ED923194B}"/>
    <dgm:cxn modelId="{F8595D9B-3335-4F32-8584-CEBC0AD49429}" type="presParOf" srcId="{F14779C6-39A7-48E3-B1CA-5A364A40EB2D}" destId="{59842B15-6E4E-4180-9E3A-2B4AB4D79A4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79686-B34D-41BA-BFD5-8F0DE0257B8C}" type="doc">
      <dgm:prSet loTypeId="urn:microsoft.com/office/officeart/2005/8/layout/targe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0F25C5-4BD6-470B-9DF0-B2D7C75006E0}">
      <dgm:prSet custT="1"/>
      <dgm:spPr/>
      <dgm:t>
        <a:bodyPr/>
        <a:lstStyle/>
        <a:p>
          <a:r>
            <a:rPr lang="en-US" sz="2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Section_Tables</a:t>
          </a:r>
          <a:endParaRPr lang="en-US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03E512-3DA6-4803-84CA-D4A0372EF1DC}" type="parTrans" cxnId="{A60B1C67-4D48-4F58-A038-716C58CCD272}">
      <dgm:prSet/>
      <dgm:spPr/>
      <dgm:t>
        <a:bodyPr/>
        <a:lstStyle/>
        <a:p>
          <a:endParaRPr lang="en-US"/>
        </a:p>
      </dgm:t>
    </dgm:pt>
    <dgm:pt modelId="{4FF91454-B9B2-499D-8866-81E9570EA971}" type="sibTrans" cxnId="{A60B1C67-4D48-4F58-A038-716C58CCD272}">
      <dgm:prSet/>
      <dgm:spPr/>
      <dgm:t>
        <a:bodyPr/>
        <a:lstStyle/>
        <a:p>
          <a:endParaRPr lang="en-US"/>
        </a:p>
      </dgm:t>
    </dgm:pt>
    <dgm:pt modelId="{82AD08A1-04F2-4396-A268-A0A8FD0B6A7D}" type="pres">
      <dgm:prSet presAssocID="{BD279686-B34D-41BA-BFD5-8F0DE0257B8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4C56D45-F4A6-4B7A-9131-CD8D25A7613C}" type="pres">
      <dgm:prSet presAssocID="{C00F25C5-4BD6-470B-9DF0-B2D7C75006E0}" presName="circle1" presStyleLbl="node1" presStyleIdx="0" presStyleCnt="1"/>
      <dgm:spPr/>
    </dgm:pt>
    <dgm:pt modelId="{B70B5CC5-5D39-41D4-90B8-011B8B558C39}" type="pres">
      <dgm:prSet presAssocID="{C00F25C5-4BD6-470B-9DF0-B2D7C75006E0}" presName="space" presStyleCnt="0"/>
      <dgm:spPr/>
    </dgm:pt>
    <dgm:pt modelId="{6D2D59E7-452E-4769-A98F-8755BB85B451}" type="pres">
      <dgm:prSet presAssocID="{C00F25C5-4BD6-470B-9DF0-B2D7C75006E0}" presName="rect1" presStyleLbl="alignAcc1" presStyleIdx="0" presStyleCnt="1" custLinFactNeighborX="-595" custLinFactNeighborY="-3174"/>
      <dgm:spPr/>
    </dgm:pt>
    <dgm:pt modelId="{7AFF8DFE-362F-409B-80FD-8ECA6F3C06BB}" type="pres">
      <dgm:prSet presAssocID="{C00F25C5-4BD6-470B-9DF0-B2D7C75006E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55A2717-4D66-4970-86BF-4EE4469CCD11}" type="presOf" srcId="{C00F25C5-4BD6-470B-9DF0-B2D7C75006E0}" destId="{6D2D59E7-452E-4769-A98F-8755BB85B451}" srcOrd="0" destOrd="0" presId="urn:microsoft.com/office/officeart/2005/8/layout/target3"/>
    <dgm:cxn modelId="{A60B1C67-4D48-4F58-A038-716C58CCD272}" srcId="{BD279686-B34D-41BA-BFD5-8F0DE0257B8C}" destId="{C00F25C5-4BD6-470B-9DF0-B2D7C75006E0}" srcOrd="0" destOrd="0" parTransId="{5703E512-3DA6-4803-84CA-D4A0372EF1DC}" sibTransId="{4FF91454-B9B2-499D-8866-81E9570EA971}"/>
    <dgm:cxn modelId="{0E1ED64A-8A56-45FB-BFAB-730498C487F6}" type="presOf" srcId="{BD279686-B34D-41BA-BFD5-8F0DE0257B8C}" destId="{82AD08A1-04F2-4396-A268-A0A8FD0B6A7D}" srcOrd="0" destOrd="0" presId="urn:microsoft.com/office/officeart/2005/8/layout/target3"/>
    <dgm:cxn modelId="{D2CB398B-B615-4ED3-A8BB-59801002607B}" type="presOf" srcId="{C00F25C5-4BD6-470B-9DF0-B2D7C75006E0}" destId="{7AFF8DFE-362F-409B-80FD-8ECA6F3C06BB}" srcOrd="1" destOrd="0" presId="urn:microsoft.com/office/officeart/2005/8/layout/target3"/>
    <dgm:cxn modelId="{48B5C963-93E8-4372-8210-739BB4DA3266}" type="presParOf" srcId="{82AD08A1-04F2-4396-A268-A0A8FD0B6A7D}" destId="{54C56D45-F4A6-4B7A-9131-CD8D25A7613C}" srcOrd="0" destOrd="0" presId="urn:microsoft.com/office/officeart/2005/8/layout/target3"/>
    <dgm:cxn modelId="{AC91A2A1-F611-4DA9-B2C1-BEC26220C405}" type="presParOf" srcId="{82AD08A1-04F2-4396-A268-A0A8FD0B6A7D}" destId="{B70B5CC5-5D39-41D4-90B8-011B8B558C39}" srcOrd="1" destOrd="0" presId="urn:microsoft.com/office/officeart/2005/8/layout/target3"/>
    <dgm:cxn modelId="{0EA8F7C2-5B8E-4F7D-A045-29FC0C5921ED}" type="presParOf" srcId="{82AD08A1-04F2-4396-A268-A0A8FD0B6A7D}" destId="{6D2D59E7-452E-4769-A98F-8755BB85B451}" srcOrd="2" destOrd="0" presId="urn:microsoft.com/office/officeart/2005/8/layout/target3"/>
    <dgm:cxn modelId="{B66149E4-DFF4-4199-9BB9-84D31089D191}" type="presParOf" srcId="{82AD08A1-04F2-4396-A268-A0A8FD0B6A7D}" destId="{7AFF8DFE-362F-409B-80FD-8ECA6F3C06BB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3DD8A-61DB-4F1B-B779-FEFA493AD307}">
      <dsp:nvSpPr>
        <dsp:cNvPr id="0" name=""/>
        <dsp:cNvSpPr/>
      </dsp:nvSpPr>
      <dsp:spPr>
        <a:xfrm>
          <a:off x="0" y="14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525D2-F749-40FD-B651-535867B78332}">
      <dsp:nvSpPr>
        <dsp:cNvPr id="0" name=""/>
        <dsp:cNvSpPr/>
      </dsp:nvSpPr>
      <dsp:spPr>
        <a:xfrm>
          <a:off x="181959" y="136753"/>
          <a:ext cx="330836" cy="330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7BC0C-DE21-4E69-8162-0F2F8EC41EEC}">
      <dsp:nvSpPr>
        <dsp:cNvPr id="0" name=""/>
        <dsp:cNvSpPr/>
      </dsp:nvSpPr>
      <dsp:spPr>
        <a:xfrm>
          <a:off x="694755" y="14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- My Assumptions:</a:t>
          </a:r>
          <a:endParaRPr lang="en-US" sz="1400" kern="1200"/>
        </a:p>
      </dsp:txBody>
      <dsp:txXfrm>
        <a:off x="694755" y="1411"/>
        <a:ext cx="3173859" cy="601520"/>
      </dsp:txXfrm>
    </dsp:sp>
    <dsp:sp modelId="{728C084C-10F6-485A-A1DA-E0E8EE71E15F}">
      <dsp:nvSpPr>
        <dsp:cNvPr id="0" name=""/>
        <dsp:cNvSpPr/>
      </dsp:nvSpPr>
      <dsp:spPr>
        <a:xfrm>
          <a:off x="0" y="7533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B5C2E-704A-4FFF-8FA5-D5625F01C509}">
      <dsp:nvSpPr>
        <dsp:cNvPr id="0" name=""/>
        <dsp:cNvSpPr/>
      </dsp:nvSpPr>
      <dsp:spPr>
        <a:xfrm>
          <a:off x="181959" y="888653"/>
          <a:ext cx="330836" cy="330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5E42B-9189-467A-987C-908DC07AAA9B}">
      <dsp:nvSpPr>
        <dsp:cNvPr id="0" name=""/>
        <dsp:cNvSpPr/>
      </dsp:nvSpPr>
      <dsp:spPr>
        <a:xfrm>
          <a:off x="694755" y="7533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1) The controller set up and shutdown procedures are not modeled.</a:t>
          </a:r>
          <a:endParaRPr lang="en-US" sz="1400" kern="1200"/>
        </a:p>
      </dsp:txBody>
      <dsp:txXfrm>
        <a:off x="694755" y="753311"/>
        <a:ext cx="3173859" cy="601520"/>
      </dsp:txXfrm>
    </dsp:sp>
    <dsp:sp modelId="{0C8954F5-1887-407D-855B-21D82CA48DE0}">
      <dsp:nvSpPr>
        <dsp:cNvPr id="0" name=""/>
        <dsp:cNvSpPr/>
      </dsp:nvSpPr>
      <dsp:spPr>
        <a:xfrm>
          <a:off x="0" y="15052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E3F14-F469-4FF5-853B-1C7E72BE8CB5}">
      <dsp:nvSpPr>
        <dsp:cNvPr id="0" name=""/>
        <dsp:cNvSpPr/>
      </dsp:nvSpPr>
      <dsp:spPr>
        <a:xfrm>
          <a:off x="181959" y="1640553"/>
          <a:ext cx="330836" cy="3308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AA2FE-9761-40A9-AD2E-C1E673277B38}">
      <dsp:nvSpPr>
        <dsp:cNvPr id="0" name=""/>
        <dsp:cNvSpPr/>
      </dsp:nvSpPr>
      <dsp:spPr>
        <a:xfrm>
          <a:off x="694755" y="15052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2) The controller maintenance is not modeled.</a:t>
          </a:r>
          <a:endParaRPr lang="en-US" sz="1400" kern="1200"/>
        </a:p>
      </dsp:txBody>
      <dsp:txXfrm>
        <a:off x="694755" y="1505211"/>
        <a:ext cx="3173859" cy="601520"/>
      </dsp:txXfrm>
    </dsp:sp>
    <dsp:sp modelId="{8E44E64D-3260-419B-9F9D-2402E83939C0}">
      <dsp:nvSpPr>
        <dsp:cNvPr id="0" name=""/>
        <dsp:cNvSpPr/>
      </dsp:nvSpPr>
      <dsp:spPr>
        <a:xfrm>
          <a:off x="0" y="22571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4488-12F2-4A67-8982-F3FFE2AD7515}">
      <dsp:nvSpPr>
        <dsp:cNvPr id="0" name=""/>
        <dsp:cNvSpPr/>
      </dsp:nvSpPr>
      <dsp:spPr>
        <a:xfrm>
          <a:off x="181959" y="2392454"/>
          <a:ext cx="330836" cy="3308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8288D-B64A-46A5-9580-38F7B03F1B2C}">
      <dsp:nvSpPr>
        <dsp:cNvPr id="0" name=""/>
        <dsp:cNvSpPr/>
      </dsp:nvSpPr>
      <dsp:spPr>
        <a:xfrm>
          <a:off x="694755" y="22571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3) The pressure sensor never fails.</a:t>
          </a:r>
          <a:endParaRPr lang="en-US" sz="1400" kern="1200"/>
        </a:p>
      </dsp:txBody>
      <dsp:txXfrm>
        <a:off x="694755" y="2257112"/>
        <a:ext cx="3173859" cy="601520"/>
      </dsp:txXfrm>
    </dsp:sp>
    <dsp:sp modelId="{0A460563-25A6-49EF-B6D8-D59199111EA4}">
      <dsp:nvSpPr>
        <dsp:cNvPr id="0" name=""/>
        <dsp:cNvSpPr/>
      </dsp:nvSpPr>
      <dsp:spPr>
        <a:xfrm>
          <a:off x="0" y="30090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2392E-B86C-40A2-9D4C-24C67A16A423}">
      <dsp:nvSpPr>
        <dsp:cNvPr id="0" name=""/>
        <dsp:cNvSpPr/>
      </dsp:nvSpPr>
      <dsp:spPr>
        <a:xfrm>
          <a:off x="181959" y="3144354"/>
          <a:ext cx="330836" cy="3308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579A2-EAF1-4579-AED1-6DAEAD02E7C8}">
      <dsp:nvSpPr>
        <dsp:cNvPr id="0" name=""/>
        <dsp:cNvSpPr/>
      </dsp:nvSpPr>
      <dsp:spPr>
        <a:xfrm>
          <a:off x="694755" y="30090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4) The alarm never fails.</a:t>
          </a:r>
          <a:endParaRPr lang="en-US" sz="1400" kern="1200"/>
        </a:p>
      </dsp:txBody>
      <dsp:txXfrm>
        <a:off x="694755" y="3009012"/>
        <a:ext cx="3173859" cy="601520"/>
      </dsp:txXfrm>
    </dsp:sp>
    <dsp:sp modelId="{397AE3E1-CBE9-452A-B205-192495ED6EB8}">
      <dsp:nvSpPr>
        <dsp:cNvPr id="0" name=""/>
        <dsp:cNvSpPr/>
      </dsp:nvSpPr>
      <dsp:spPr>
        <a:xfrm>
          <a:off x="0" y="37609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A172D-12D3-4F6A-9667-69470D30CA74}">
      <dsp:nvSpPr>
        <dsp:cNvPr id="0" name=""/>
        <dsp:cNvSpPr/>
      </dsp:nvSpPr>
      <dsp:spPr>
        <a:xfrm>
          <a:off x="181959" y="3896254"/>
          <a:ext cx="330836" cy="3308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78843-AC89-4445-9D58-9DAB86039C4D}">
      <dsp:nvSpPr>
        <dsp:cNvPr id="0" name=""/>
        <dsp:cNvSpPr/>
      </dsp:nvSpPr>
      <dsp:spPr>
        <a:xfrm>
          <a:off x="694755" y="37609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5) The controller never faces a power cut.</a:t>
          </a:r>
          <a:endParaRPr lang="en-US" sz="1400" kern="1200"/>
        </a:p>
      </dsp:txBody>
      <dsp:txXfrm>
        <a:off x="694755" y="3760912"/>
        <a:ext cx="3173859" cy="60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CE415-DCA6-4511-BE93-BE04FAA78AA7}">
      <dsp:nvSpPr>
        <dsp:cNvPr id="0" name=""/>
        <dsp:cNvSpPr/>
      </dsp:nvSpPr>
      <dsp:spPr>
        <a:xfrm>
          <a:off x="91388" y="1135545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B431C-63AD-4F5D-9B7D-D0F7CE091201}">
      <dsp:nvSpPr>
        <dsp:cNvPr id="0" name=""/>
        <dsp:cNvSpPr/>
      </dsp:nvSpPr>
      <dsp:spPr>
        <a:xfrm>
          <a:off x="236212" y="1280370"/>
          <a:ext cx="399991" cy="399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D6287-1BFC-4FE0-9565-C743B06111EA}">
      <dsp:nvSpPr>
        <dsp:cNvPr id="0" name=""/>
        <dsp:cNvSpPr/>
      </dsp:nvSpPr>
      <dsp:spPr>
        <a:xfrm>
          <a:off x="928809" y="1135545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Core: </a:t>
          </a:r>
          <a:r>
            <a:rPr lang="en-US" sz="1100" kern="1200" dirty="0"/>
            <a:t>32-bit ARM Cortex-M3 CPU, running at up to 72MHz</a:t>
          </a:r>
          <a:br>
            <a:rPr lang="en-US" sz="1100" kern="1200" dirty="0"/>
          </a:br>
          <a:endParaRPr lang="en-US" sz="1100" kern="1200" dirty="0"/>
        </a:p>
      </dsp:txBody>
      <dsp:txXfrm>
        <a:off x="928809" y="1135545"/>
        <a:ext cx="1625581" cy="689640"/>
      </dsp:txXfrm>
    </dsp:sp>
    <dsp:sp modelId="{62B917E2-4945-45F0-AB9D-C447A227DACC}">
      <dsp:nvSpPr>
        <dsp:cNvPr id="0" name=""/>
        <dsp:cNvSpPr/>
      </dsp:nvSpPr>
      <dsp:spPr>
        <a:xfrm>
          <a:off x="2837636" y="1135545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F1B71-0D8D-4058-A499-C32DF29D2021}">
      <dsp:nvSpPr>
        <dsp:cNvPr id="0" name=""/>
        <dsp:cNvSpPr/>
      </dsp:nvSpPr>
      <dsp:spPr>
        <a:xfrm>
          <a:off x="2982460" y="1280370"/>
          <a:ext cx="399991" cy="399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79E43-1CB1-443A-9C3D-C018154EE0CD}">
      <dsp:nvSpPr>
        <dsp:cNvPr id="0" name=""/>
        <dsp:cNvSpPr/>
      </dsp:nvSpPr>
      <dsp:spPr>
        <a:xfrm>
          <a:off x="3675057" y="1135545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Memory: </a:t>
          </a:r>
          <a:r>
            <a:rPr lang="en-US" sz="1100" kern="1200" dirty="0"/>
            <a:t>64 KB of Flash memory and 20 KB of SRAM.</a:t>
          </a:r>
          <a:br>
            <a:rPr lang="en-US" sz="1100" kern="1200" dirty="0"/>
          </a:br>
          <a:endParaRPr lang="en-US" sz="1100" kern="1200" dirty="0"/>
        </a:p>
      </dsp:txBody>
      <dsp:txXfrm>
        <a:off x="3675057" y="1135545"/>
        <a:ext cx="1625581" cy="689640"/>
      </dsp:txXfrm>
    </dsp:sp>
    <dsp:sp modelId="{0CA0F723-E6AD-4603-A3E9-714528B10B5A}">
      <dsp:nvSpPr>
        <dsp:cNvPr id="0" name=""/>
        <dsp:cNvSpPr/>
      </dsp:nvSpPr>
      <dsp:spPr>
        <a:xfrm>
          <a:off x="91388" y="2572853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0A695-D06D-4B86-A915-16B655AE509A}">
      <dsp:nvSpPr>
        <dsp:cNvPr id="0" name=""/>
        <dsp:cNvSpPr/>
      </dsp:nvSpPr>
      <dsp:spPr>
        <a:xfrm>
          <a:off x="236212" y="2717677"/>
          <a:ext cx="399991" cy="399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9E9C1-AE3C-48BD-93E4-06198CE5041E}">
      <dsp:nvSpPr>
        <dsp:cNvPr id="0" name=""/>
        <dsp:cNvSpPr/>
      </dsp:nvSpPr>
      <dsp:spPr>
        <a:xfrm>
          <a:off x="928809" y="2572853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Peripherals: </a:t>
          </a:r>
          <a:r>
            <a:rPr lang="en-US" sz="1100" kern="1200" dirty="0"/>
            <a:t>Includes two 12-bit ADCs, three general purpose 16-bit timers, one PWM timer,  and various                           communication interfaces like  I2C, SPI, USART, USB, and CAN.</a:t>
          </a:r>
        </a:p>
      </dsp:txBody>
      <dsp:txXfrm>
        <a:off x="928809" y="2572853"/>
        <a:ext cx="1625581" cy="689640"/>
      </dsp:txXfrm>
    </dsp:sp>
    <dsp:sp modelId="{E63ED80D-07E4-4F62-AD22-FA1C65DA632E}">
      <dsp:nvSpPr>
        <dsp:cNvPr id="0" name=""/>
        <dsp:cNvSpPr/>
      </dsp:nvSpPr>
      <dsp:spPr>
        <a:xfrm>
          <a:off x="2837636" y="2572853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3AC1B-0DB6-4C98-8DDB-8FD0C12732A5}">
      <dsp:nvSpPr>
        <dsp:cNvPr id="0" name=""/>
        <dsp:cNvSpPr/>
      </dsp:nvSpPr>
      <dsp:spPr>
        <a:xfrm>
          <a:off x="2982460" y="2717677"/>
          <a:ext cx="399991" cy="399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BCE03-FD16-42EB-A601-181A73A96ED8}">
      <dsp:nvSpPr>
        <dsp:cNvPr id="0" name=""/>
        <dsp:cNvSpPr/>
      </dsp:nvSpPr>
      <dsp:spPr>
        <a:xfrm>
          <a:off x="3675057" y="2572853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Power: </a:t>
          </a:r>
          <a:r>
            <a:rPr lang="en-US" sz="1100" kern="1200" dirty="0"/>
            <a:t>Operates from a 2.0 to 3.6 V power supply and includes several  power-saving modes.</a:t>
          </a:r>
        </a:p>
      </dsp:txBody>
      <dsp:txXfrm>
        <a:off x="3675057" y="2572853"/>
        <a:ext cx="1625581" cy="68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42B15-6E4E-4180-9E3A-2B4AB4D79A42}">
      <dsp:nvSpPr>
        <dsp:cNvPr id="0" name=""/>
        <dsp:cNvSpPr/>
      </dsp:nvSpPr>
      <dsp:spPr>
        <a:xfrm>
          <a:off x="4195" y="0"/>
          <a:ext cx="4292089" cy="886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Symbol Tables:- </a:t>
          </a:r>
          <a:endParaRPr lang="en-US" sz="3200" kern="1200" dirty="0"/>
        </a:p>
      </dsp:txBody>
      <dsp:txXfrm>
        <a:off x="30155" y="25960"/>
        <a:ext cx="4240169" cy="83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56D45-F4A6-4B7A-9131-CD8D25A7613C}">
      <dsp:nvSpPr>
        <dsp:cNvPr id="0" name=""/>
        <dsp:cNvSpPr/>
      </dsp:nvSpPr>
      <dsp:spPr>
        <a:xfrm>
          <a:off x="0" y="0"/>
          <a:ext cx="495327" cy="495327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59E7-452E-4769-A98F-8755BB85B451}">
      <dsp:nvSpPr>
        <dsp:cNvPr id="0" name=""/>
        <dsp:cNvSpPr/>
      </dsp:nvSpPr>
      <dsp:spPr>
        <a:xfrm>
          <a:off x="227305" y="0"/>
          <a:ext cx="3421659" cy="49532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Section_Tables</a:t>
          </a:r>
          <a:endParaRPr lang="en-US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7305" y="0"/>
        <a:ext cx="3421659" cy="495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64157-FCDF-445B-9021-7EAE56E552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6500-C1CA-4503-B423-86C3ADEB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E6500-C1CA-4503-B423-86C3ADEB7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6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8291-0509-B1A6-6BF5-2E8DFBF8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751CA-66A9-E706-AC4D-FD99254D6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9E4FA-98A1-5726-F691-C0227F01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9DB1A-0A5E-00AF-2C4F-FC03A8E8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82B5-88F3-C7BE-8FD9-2EFE5856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D45D-F046-BFEE-54F5-28F1685F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D510-5A2A-D846-6881-718B7A0F6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AE6F0-26C7-5CFF-C7E4-6F8C0E2A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08A7C-B8AC-2963-B78E-0F37D0BF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4E1E-D9D4-DD01-F523-402E563B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9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7AF7D-8D8B-E7D9-F1C1-1C6B93865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94974-434D-DBFF-7021-50E27FFF9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68C45-D10D-20FF-B382-5F5242C7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53BED-2697-A57F-CD8B-5893409C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9EA1-02F6-DB78-3B60-0BED1A01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7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4553-2A58-67BB-0C08-F3BABDB5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B3E8-08FD-C325-A6D6-03FD53B2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292C-30AC-7FA8-51B0-696A143F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AABE5-24F9-44FD-B64D-30DF7337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6C65F-EC75-5037-8EA5-DAF88533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E28-9511-FA5E-E60A-E40112A6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ED925-B657-0DFF-367E-6D29525E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2A1E-1663-DBC9-F2AC-9FF54F9C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58DD6-41DF-F0DE-76E9-B5D46FB1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C2ECF-47AC-E4E1-F1F5-F707CE54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9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3EE1-65A3-7ACC-DCD1-516DB99C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7E07-B6B4-FFBB-46F5-9C20F27B7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F9D69-5739-CA3B-2F36-E79AAB29E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C137A-B5D8-8F40-3F17-32748C33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5CCB1-19AA-B140-8213-B41EE5CB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762B4-D323-D073-46B7-3AA48985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8257-FE72-3B1E-7A55-6A1C7773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D0328-40C8-D784-5EAF-9D15B0AA3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EBE7F-C271-5224-8AE9-F3ACA62F9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438C4-91A4-2FB3-AD5A-B2182DC0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D71F4-8F52-EF25-437F-8504A59D1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CE54-4F0A-1B1F-A4D8-832B64BD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A1115-EB8C-8094-7245-45132A7D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61320-A902-6888-95BB-10E996C2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C48-0C93-AF6E-F570-BC50E4E0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69293-9192-D2EF-8D54-BE30FD4D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B64F-0580-F5AA-4B03-778B901D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432D-72B5-19E7-9D6E-6B3981C1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67DBB-165C-7D52-A113-F155D528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2C9A3-76B5-856A-2D8F-191799D8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40747-6E9C-742E-6F3A-5268B46B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1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EA9D-4275-0581-B781-8428203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2C0E-8F09-9F91-1C32-0D1A7E89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077AF-E074-0EE2-9B72-52BBE5F06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92705-710F-8588-A731-6D11D679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4514B-2D96-C777-4EE3-51180AA9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A242B-1E62-0BA1-DB73-A9F6370E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5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8D51-E067-ADCE-3649-AC69272D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38297-8945-AACA-B132-F049D56DE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D7235-595F-722E-46E4-8BD21DB34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862D6-92B1-5A67-EDC6-8A1C0EE3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A7330-1852-0EC9-B3B4-6714D710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27C30-934A-D593-F8BB-57E85C67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E0B2C-7B88-2E68-C73A-4C644444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9B39F-2BE5-8B54-4CBA-60A47DBE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E49A-2968-2A09-D903-D21D59F7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14B441-A1C7-44C8-B628-D6FF7B08D33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DB11E-A10C-A5B3-8D13-E8352022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C733-4C8E-69F7-190D-A78B5582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9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75000"/>
              <a:lumOff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5E714-36D4-1133-4B5F-B11FD479CFA9}"/>
              </a:ext>
            </a:extLst>
          </p:cNvPr>
          <p:cNvSpPr txBox="1"/>
          <p:nvPr/>
        </p:nvSpPr>
        <p:spPr>
          <a:xfrm>
            <a:off x="1069999" y="2312290"/>
            <a:ext cx="4873601" cy="55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Name: 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Abdullah Mahmoud ghazal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79DC-6699-DE97-A47E-6726F39CEBAF}"/>
              </a:ext>
            </a:extLst>
          </p:cNvPr>
          <p:cNvSpPr txBox="1"/>
          <p:nvPr/>
        </p:nvSpPr>
        <p:spPr>
          <a:xfrm>
            <a:off x="3990212" y="609060"/>
            <a:ext cx="3906775" cy="58477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Term Project(1)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5AD47-371F-9A42-727D-911B7047DD7F}"/>
              </a:ext>
            </a:extLst>
          </p:cNvPr>
          <p:cNvSpPr txBox="1"/>
          <p:nvPr/>
        </p:nvSpPr>
        <p:spPr>
          <a:xfrm>
            <a:off x="1069999" y="2280865"/>
            <a:ext cx="9801081" cy="1008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  <a:spcAft>
                <a:spcPts val="600"/>
              </a:spcAft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page</a:t>
            </a:r>
            <a:r>
              <a:rPr lang="en-US" sz="2000" b="1" dirty="0"/>
              <a:t>: https://www.learn-in-depth-store.com/profile/abdallahghazal60/profile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40B4C-9AB8-2115-ECAB-959FC5503465}"/>
              </a:ext>
            </a:extLst>
          </p:cNvPr>
          <p:cNvSpPr txBox="1"/>
          <p:nvPr/>
        </p:nvSpPr>
        <p:spPr>
          <a:xfrm>
            <a:off x="1069999" y="2785858"/>
            <a:ext cx="8725017" cy="10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  <a:spcAft>
                <a:spcPts val="600"/>
              </a:spcAft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LinkedIn</a:t>
            </a:r>
            <a:r>
              <a:rPr lang="en-US" sz="2000" b="1" dirty="0"/>
              <a:t>: https://www.linkedin.com/in/abdullah-ghazal-364117247/</a:t>
            </a:r>
          </a:p>
        </p:txBody>
      </p:sp>
      <p:sp>
        <p:nvSpPr>
          <p:cNvPr id="26" name="AutoShape 6" descr="Image of ">
            <a:extLst>
              <a:ext uri="{FF2B5EF4-FFF2-40B4-BE49-F238E27FC236}">
                <a16:creationId xmlns:a16="http://schemas.microsoft.com/office/drawing/2014/main" id="{32B68611-4878-BAFA-C5B8-30702CB89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Scroll: Horizontal 38">
            <a:extLst>
              <a:ext uri="{FF2B5EF4-FFF2-40B4-BE49-F238E27FC236}">
                <a16:creationId xmlns:a16="http://schemas.microsoft.com/office/drawing/2014/main" id="{53A6C182-CB6E-2C0E-FC2C-359812369F1C}"/>
              </a:ext>
            </a:extLst>
          </p:cNvPr>
          <p:cNvSpPr/>
          <p:nvPr/>
        </p:nvSpPr>
        <p:spPr>
          <a:xfrm>
            <a:off x="410307" y="1243579"/>
            <a:ext cx="10623661" cy="4102143"/>
          </a:xfrm>
          <a:custGeom>
            <a:avLst/>
            <a:gdLst>
              <a:gd name="connsiteX0" fmla="*/ 10623661 w 10623661"/>
              <a:gd name="connsiteY0" fmla="*/ 256384 h 4102143"/>
              <a:gd name="connsiteX1" fmla="*/ 10367277 w 10623661"/>
              <a:gd name="connsiteY1" fmla="*/ 512768 h 4102143"/>
              <a:gd name="connsiteX2" fmla="*/ 10367277 w 10623661"/>
              <a:gd name="connsiteY2" fmla="*/ 256384 h 4102143"/>
              <a:gd name="connsiteX3" fmla="*/ 10239085 w 10623661"/>
              <a:gd name="connsiteY3" fmla="*/ 384576 h 4102143"/>
              <a:gd name="connsiteX4" fmla="*/ 10110893 w 10623661"/>
              <a:gd name="connsiteY4" fmla="*/ 256384 h 4102143"/>
              <a:gd name="connsiteX5" fmla="*/ 10110893 w 10623661"/>
              <a:gd name="connsiteY5" fmla="*/ 512768 h 4102143"/>
              <a:gd name="connsiteX6" fmla="*/ 9256836 w 10623661"/>
              <a:gd name="connsiteY6" fmla="*/ 512768 h 4102143"/>
              <a:gd name="connsiteX7" fmla="*/ 8796958 w 10623661"/>
              <a:gd name="connsiteY7" fmla="*/ 512768 h 4102143"/>
              <a:gd name="connsiteX8" fmla="*/ 8337081 w 10623661"/>
              <a:gd name="connsiteY8" fmla="*/ 512768 h 4102143"/>
              <a:gd name="connsiteX9" fmla="*/ 7680114 w 10623661"/>
              <a:gd name="connsiteY9" fmla="*/ 512768 h 4102143"/>
              <a:gd name="connsiteX10" fmla="*/ 6924602 w 10623661"/>
              <a:gd name="connsiteY10" fmla="*/ 512768 h 4102143"/>
              <a:gd name="connsiteX11" fmla="*/ 6563270 w 10623661"/>
              <a:gd name="connsiteY11" fmla="*/ 512768 h 4102143"/>
              <a:gd name="connsiteX12" fmla="*/ 5906302 w 10623661"/>
              <a:gd name="connsiteY12" fmla="*/ 512768 h 4102143"/>
              <a:gd name="connsiteX13" fmla="*/ 5249335 w 10623661"/>
              <a:gd name="connsiteY13" fmla="*/ 512768 h 4102143"/>
              <a:gd name="connsiteX14" fmla="*/ 4592368 w 10623661"/>
              <a:gd name="connsiteY14" fmla="*/ 512768 h 4102143"/>
              <a:gd name="connsiteX15" fmla="*/ 3836856 w 10623661"/>
              <a:gd name="connsiteY15" fmla="*/ 512768 h 4102143"/>
              <a:gd name="connsiteX16" fmla="*/ 3081343 w 10623661"/>
              <a:gd name="connsiteY16" fmla="*/ 512768 h 4102143"/>
              <a:gd name="connsiteX17" fmla="*/ 2325831 w 10623661"/>
              <a:gd name="connsiteY17" fmla="*/ 512768 h 4102143"/>
              <a:gd name="connsiteX18" fmla="*/ 1964499 w 10623661"/>
              <a:gd name="connsiteY18" fmla="*/ 512768 h 4102143"/>
              <a:gd name="connsiteX19" fmla="*/ 1504622 w 10623661"/>
              <a:gd name="connsiteY19" fmla="*/ 512768 h 4102143"/>
              <a:gd name="connsiteX20" fmla="*/ 256384 w 10623661"/>
              <a:gd name="connsiteY20" fmla="*/ 512768 h 4102143"/>
              <a:gd name="connsiteX21" fmla="*/ 0 w 10623661"/>
              <a:gd name="connsiteY21" fmla="*/ 769152 h 4102143"/>
              <a:gd name="connsiteX22" fmla="*/ 0 w 10623661"/>
              <a:gd name="connsiteY22" fmla="*/ 1384473 h 4102143"/>
              <a:gd name="connsiteX23" fmla="*/ 0 w 10623661"/>
              <a:gd name="connsiteY23" fmla="*/ 1999795 h 4102143"/>
              <a:gd name="connsiteX24" fmla="*/ 0 w 10623661"/>
              <a:gd name="connsiteY24" fmla="*/ 2615116 h 4102143"/>
              <a:gd name="connsiteX25" fmla="*/ 0 w 10623661"/>
              <a:gd name="connsiteY25" fmla="*/ 3291970 h 4102143"/>
              <a:gd name="connsiteX26" fmla="*/ 0 w 10623661"/>
              <a:gd name="connsiteY26" fmla="*/ 3845759 h 4102143"/>
              <a:gd name="connsiteX27" fmla="*/ 256384 w 10623661"/>
              <a:gd name="connsiteY27" fmla="*/ 4102143 h 4102143"/>
              <a:gd name="connsiteX28" fmla="*/ 512768 w 10623661"/>
              <a:gd name="connsiteY28" fmla="*/ 3845759 h 4102143"/>
              <a:gd name="connsiteX29" fmla="*/ 512768 w 10623661"/>
              <a:gd name="connsiteY29" fmla="*/ 3589375 h 4102143"/>
              <a:gd name="connsiteX30" fmla="*/ 972645 w 10623661"/>
              <a:gd name="connsiteY30" fmla="*/ 3589375 h 4102143"/>
              <a:gd name="connsiteX31" fmla="*/ 1629612 w 10623661"/>
              <a:gd name="connsiteY31" fmla="*/ 3589375 h 4102143"/>
              <a:gd name="connsiteX32" fmla="*/ 2483670 w 10623661"/>
              <a:gd name="connsiteY32" fmla="*/ 3589375 h 4102143"/>
              <a:gd name="connsiteX33" fmla="*/ 2943547 w 10623661"/>
              <a:gd name="connsiteY33" fmla="*/ 3589375 h 4102143"/>
              <a:gd name="connsiteX34" fmla="*/ 3699059 w 10623661"/>
              <a:gd name="connsiteY34" fmla="*/ 3589375 h 4102143"/>
              <a:gd name="connsiteX35" fmla="*/ 4158936 w 10623661"/>
              <a:gd name="connsiteY35" fmla="*/ 3589375 h 4102143"/>
              <a:gd name="connsiteX36" fmla="*/ 4815904 w 10623661"/>
              <a:gd name="connsiteY36" fmla="*/ 3589375 h 4102143"/>
              <a:gd name="connsiteX37" fmla="*/ 5571416 w 10623661"/>
              <a:gd name="connsiteY37" fmla="*/ 3589375 h 4102143"/>
              <a:gd name="connsiteX38" fmla="*/ 5932748 w 10623661"/>
              <a:gd name="connsiteY38" fmla="*/ 3589375 h 4102143"/>
              <a:gd name="connsiteX39" fmla="*/ 6294080 w 10623661"/>
              <a:gd name="connsiteY39" fmla="*/ 3589375 h 4102143"/>
              <a:gd name="connsiteX40" fmla="*/ 7148137 w 10623661"/>
              <a:gd name="connsiteY40" fmla="*/ 3589375 h 4102143"/>
              <a:gd name="connsiteX41" fmla="*/ 7805105 w 10623661"/>
              <a:gd name="connsiteY41" fmla="*/ 3589375 h 4102143"/>
              <a:gd name="connsiteX42" fmla="*/ 8166437 w 10623661"/>
              <a:gd name="connsiteY42" fmla="*/ 3589375 h 4102143"/>
              <a:gd name="connsiteX43" fmla="*/ 8823404 w 10623661"/>
              <a:gd name="connsiteY43" fmla="*/ 3589375 h 4102143"/>
              <a:gd name="connsiteX44" fmla="*/ 9677461 w 10623661"/>
              <a:gd name="connsiteY44" fmla="*/ 3589375 h 4102143"/>
              <a:gd name="connsiteX45" fmla="*/ 10367277 w 10623661"/>
              <a:gd name="connsiteY45" fmla="*/ 3589375 h 4102143"/>
              <a:gd name="connsiteX46" fmla="*/ 10623661 w 10623661"/>
              <a:gd name="connsiteY46" fmla="*/ 3332991 h 4102143"/>
              <a:gd name="connsiteX47" fmla="*/ 10623661 w 10623661"/>
              <a:gd name="connsiteY47" fmla="*/ 2717670 h 4102143"/>
              <a:gd name="connsiteX48" fmla="*/ 10623661 w 10623661"/>
              <a:gd name="connsiteY48" fmla="*/ 2071582 h 4102143"/>
              <a:gd name="connsiteX49" fmla="*/ 10623661 w 10623661"/>
              <a:gd name="connsiteY49" fmla="*/ 1425495 h 4102143"/>
              <a:gd name="connsiteX50" fmla="*/ 10623661 w 10623661"/>
              <a:gd name="connsiteY50" fmla="*/ 256384 h 4102143"/>
              <a:gd name="connsiteX51" fmla="*/ 256384 w 10623661"/>
              <a:gd name="connsiteY51" fmla="*/ 1025536 h 4102143"/>
              <a:gd name="connsiteX52" fmla="*/ 512768 w 10623661"/>
              <a:gd name="connsiteY52" fmla="*/ 769152 h 4102143"/>
              <a:gd name="connsiteX53" fmla="*/ 384576 w 10623661"/>
              <a:gd name="connsiteY53" fmla="*/ 640960 h 4102143"/>
              <a:gd name="connsiteX54" fmla="*/ 256384 w 10623661"/>
              <a:gd name="connsiteY54" fmla="*/ 769152 h 4102143"/>
              <a:gd name="connsiteX55" fmla="*/ 256384 w 10623661"/>
              <a:gd name="connsiteY55" fmla="*/ 1025536 h 4102143"/>
              <a:gd name="connsiteX0" fmla="*/ 256384 w 10623661"/>
              <a:gd name="connsiteY0" fmla="*/ 1025536 h 4102143"/>
              <a:gd name="connsiteX1" fmla="*/ 512768 w 10623661"/>
              <a:gd name="connsiteY1" fmla="*/ 769152 h 4102143"/>
              <a:gd name="connsiteX2" fmla="*/ 384576 w 10623661"/>
              <a:gd name="connsiteY2" fmla="*/ 640960 h 4102143"/>
              <a:gd name="connsiteX3" fmla="*/ 256384 w 10623661"/>
              <a:gd name="connsiteY3" fmla="*/ 769152 h 4102143"/>
              <a:gd name="connsiteX4" fmla="*/ 256384 w 10623661"/>
              <a:gd name="connsiteY4" fmla="*/ 1025536 h 4102143"/>
              <a:gd name="connsiteX5" fmla="*/ 10367277 w 10623661"/>
              <a:gd name="connsiteY5" fmla="*/ 512768 h 4102143"/>
              <a:gd name="connsiteX6" fmla="*/ 10623661 w 10623661"/>
              <a:gd name="connsiteY6" fmla="*/ 256384 h 4102143"/>
              <a:gd name="connsiteX7" fmla="*/ 10367277 w 10623661"/>
              <a:gd name="connsiteY7" fmla="*/ 0 h 4102143"/>
              <a:gd name="connsiteX8" fmla="*/ 10110893 w 10623661"/>
              <a:gd name="connsiteY8" fmla="*/ 256384 h 4102143"/>
              <a:gd name="connsiteX9" fmla="*/ 10239085 w 10623661"/>
              <a:gd name="connsiteY9" fmla="*/ 384576 h 4102143"/>
              <a:gd name="connsiteX10" fmla="*/ 10367277 w 10623661"/>
              <a:gd name="connsiteY10" fmla="*/ 256384 h 4102143"/>
              <a:gd name="connsiteX11" fmla="*/ 10367277 w 10623661"/>
              <a:gd name="connsiteY11" fmla="*/ 512768 h 4102143"/>
              <a:gd name="connsiteX0" fmla="*/ 0 w 10623661"/>
              <a:gd name="connsiteY0" fmla="*/ 769152 h 4102143"/>
              <a:gd name="connsiteX1" fmla="*/ 256384 w 10623661"/>
              <a:gd name="connsiteY1" fmla="*/ 512768 h 4102143"/>
              <a:gd name="connsiteX2" fmla="*/ 913351 w 10623661"/>
              <a:gd name="connsiteY2" fmla="*/ 512768 h 4102143"/>
              <a:gd name="connsiteX3" fmla="*/ 1767409 w 10623661"/>
              <a:gd name="connsiteY3" fmla="*/ 512768 h 4102143"/>
              <a:gd name="connsiteX4" fmla="*/ 2128741 w 10623661"/>
              <a:gd name="connsiteY4" fmla="*/ 512768 h 4102143"/>
              <a:gd name="connsiteX5" fmla="*/ 2982798 w 10623661"/>
              <a:gd name="connsiteY5" fmla="*/ 512768 h 4102143"/>
              <a:gd name="connsiteX6" fmla="*/ 3836856 w 10623661"/>
              <a:gd name="connsiteY6" fmla="*/ 512768 h 4102143"/>
              <a:gd name="connsiteX7" fmla="*/ 4198188 w 10623661"/>
              <a:gd name="connsiteY7" fmla="*/ 512768 h 4102143"/>
              <a:gd name="connsiteX8" fmla="*/ 4855155 w 10623661"/>
              <a:gd name="connsiteY8" fmla="*/ 512768 h 4102143"/>
              <a:gd name="connsiteX9" fmla="*/ 5413577 w 10623661"/>
              <a:gd name="connsiteY9" fmla="*/ 512768 h 4102143"/>
              <a:gd name="connsiteX10" fmla="*/ 5971999 w 10623661"/>
              <a:gd name="connsiteY10" fmla="*/ 512768 h 4102143"/>
              <a:gd name="connsiteX11" fmla="*/ 6530421 w 10623661"/>
              <a:gd name="connsiteY11" fmla="*/ 512768 h 4102143"/>
              <a:gd name="connsiteX12" fmla="*/ 6891753 w 10623661"/>
              <a:gd name="connsiteY12" fmla="*/ 512768 h 4102143"/>
              <a:gd name="connsiteX13" fmla="*/ 7745811 w 10623661"/>
              <a:gd name="connsiteY13" fmla="*/ 512768 h 4102143"/>
              <a:gd name="connsiteX14" fmla="*/ 8599868 w 10623661"/>
              <a:gd name="connsiteY14" fmla="*/ 512768 h 4102143"/>
              <a:gd name="connsiteX15" fmla="*/ 8961200 w 10623661"/>
              <a:gd name="connsiteY15" fmla="*/ 512768 h 4102143"/>
              <a:gd name="connsiteX16" fmla="*/ 9421077 w 10623661"/>
              <a:gd name="connsiteY16" fmla="*/ 512768 h 4102143"/>
              <a:gd name="connsiteX17" fmla="*/ 10110893 w 10623661"/>
              <a:gd name="connsiteY17" fmla="*/ 512768 h 4102143"/>
              <a:gd name="connsiteX18" fmla="*/ 10110893 w 10623661"/>
              <a:gd name="connsiteY18" fmla="*/ 256384 h 4102143"/>
              <a:gd name="connsiteX19" fmla="*/ 10367277 w 10623661"/>
              <a:gd name="connsiteY19" fmla="*/ 0 h 4102143"/>
              <a:gd name="connsiteX20" fmla="*/ 10623661 w 10623661"/>
              <a:gd name="connsiteY20" fmla="*/ 256384 h 4102143"/>
              <a:gd name="connsiteX21" fmla="*/ 10623661 w 10623661"/>
              <a:gd name="connsiteY21" fmla="*/ 933238 h 4102143"/>
              <a:gd name="connsiteX22" fmla="*/ 10623661 w 10623661"/>
              <a:gd name="connsiteY22" fmla="*/ 1517793 h 4102143"/>
              <a:gd name="connsiteX23" fmla="*/ 10623661 w 10623661"/>
              <a:gd name="connsiteY23" fmla="*/ 2133114 h 4102143"/>
              <a:gd name="connsiteX24" fmla="*/ 10623661 w 10623661"/>
              <a:gd name="connsiteY24" fmla="*/ 2686904 h 4102143"/>
              <a:gd name="connsiteX25" fmla="*/ 10623661 w 10623661"/>
              <a:gd name="connsiteY25" fmla="*/ 3332991 h 4102143"/>
              <a:gd name="connsiteX26" fmla="*/ 10367277 w 10623661"/>
              <a:gd name="connsiteY26" fmla="*/ 3589375 h 4102143"/>
              <a:gd name="connsiteX27" fmla="*/ 9611765 w 10623661"/>
              <a:gd name="connsiteY27" fmla="*/ 3589375 h 4102143"/>
              <a:gd name="connsiteX28" fmla="*/ 8954797 w 10623661"/>
              <a:gd name="connsiteY28" fmla="*/ 3589375 h 4102143"/>
              <a:gd name="connsiteX29" fmla="*/ 8199285 w 10623661"/>
              <a:gd name="connsiteY29" fmla="*/ 3589375 h 4102143"/>
              <a:gd name="connsiteX30" fmla="*/ 7443773 w 10623661"/>
              <a:gd name="connsiteY30" fmla="*/ 3589375 h 4102143"/>
              <a:gd name="connsiteX31" fmla="*/ 6589715 w 10623661"/>
              <a:gd name="connsiteY31" fmla="*/ 3589375 h 4102143"/>
              <a:gd name="connsiteX32" fmla="*/ 5932748 w 10623661"/>
              <a:gd name="connsiteY32" fmla="*/ 3589375 h 4102143"/>
              <a:gd name="connsiteX33" fmla="*/ 5571416 w 10623661"/>
              <a:gd name="connsiteY33" fmla="*/ 3589375 h 4102143"/>
              <a:gd name="connsiteX34" fmla="*/ 4717359 w 10623661"/>
              <a:gd name="connsiteY34" fmla="*/ 3589375 h 4102143"/>
              <a:gd name="connsiteX35" fmla="*/ 4060391 w 10623661"/>
              <a:gd name="connsiteY35" fmla="*/ 3589375 h 4102143"/>
              <a:gd name="connsiteX36" fmla="*/ 3403424 w 10623661"/>
              <a:gd name="connsiteY36" fmla="*/ 3589375 h 4102143"/>
              <a:gd name="connsiteX37" fmla="*/ 2943547 w 10623661"/>
              <a:gd name="connsiteY37" fmla="*/ 3589375 h 4102143"/>
              <a:gd name="connsiteX38" fmla="*/ 2089489 w 10623661"/>
              <a:gd name="connsiteY38" fmla="*/ 3589375 h 4102143"/>
              <a:gd name="connsiteX39" fmla="*/ 1629612 w 10623661"/>
              <a:gd name="connsiteY39" fmla="*/ 3589375 h 4102143"/>
              <a:gd name="connsiteX40" fmla="*/ 512768 w 10623661"/>
              <a:gd name="connsiteY40" fmla="*/ 3589375 h 4102143"/>
              <a:gd name="connsiteX41" fmla="*/ 512768 w 10623661"/>
              <a:gd name="connsiteY41" fmla="*/ 3845759 h 4102143"/>
              <a:gd name="connsiteX42" fmla="*/ 256384 w 10623661"/>
              <a:gd name="connsiteY42" fmla="*/ 4102143 h 4102143"/>
              <a:gd name="connsiteX43" fmla="*/ 0 w 10623661"/>
              <a:gd name="connsiteY43" fmla="*/ 3845759 h 4102143"/>
              <a:gd name="connsiteX44" fmla="*/ 0 w 10623661"/>
              <a:gd name="connsiteY44" fmla="*/ 3261204 h 4102143"/>
              <a:gd name="connsiteX45" fmla="*/ 0 w 10623661"/>
              <a:gd name="connsiteY45" fmla="*/ 2707414 h 4102143"/>
              <a:gd name="connsiteX46" fmla="*/ 0 w 10623661"/>
              <a:gd name="connsiteY46" fmla="*/ 2122859 h 4102143"/>
              <a:gd name="connsiteX47" fmla="*/ 0 w 10623661"/>
              <a:gd name="connsiteY47" fmla="*/ 1446006 h 4102143"/>
              <a:gd name="connsiteX48" fmla="*/ 0 w 10623661"/>
              <a:gd name="connsiteY48" fmla="*/ 769152 h 4102143"/>
              <a:gd name="connsiteX49" fmla="*/ 10110893 w 10623661"/>
              <a:gd name="connsiteY49" fmla="*/ 512768 h 4102143"/>
              <a:gd name="connsiteX50" fmla="*/ 10367277 w 10623661"/>
              <a:gd name="connsiteY50" fmla="*/ 512768 h 4102143"/>
              <a:gd name="connsiteX51" fmla="*/ 10623661 w 10623661"/>
              <a:gd name="connsiteY51" fmla="*/ 256384 h 4102143"/>
              <a:gd name="connsiteX52" fmla="*/ 10367277 w 10623661"/>
              <a:gd name="connsiteY52" fmla="*/ 512768 h 4102143"/>
              <a:gd name="connsiteX53" fmla="*/ 10367277 w 10623661"/>
              <a:gd name="connsiteY53" fmla="*/ 256384 h 4102143"/>
              <a:gd name="connsiteX54" fmla="*/ 10239085 w 10623661"/>
              <a:gd name="connsiteY54" fmla="*/ 384576 h 4102143"/>
              <a:gd name="connsiteX55" fmla="*/ 10110893 w 10623661"/>
              <a:gd name="connsiteY55" fmla="*/ 256384 h 4102143"/>
              <a:gd name="connsiteX56" fmla="*/ 256384 w 10623661"/>
              <a:gd name="connsiteY56" fmla="*/ 1025536 h 4102143"/>
              <a:gd name="connsiteX57" fmla="*/ 256384 w 10623661"/>
              <a:gd name="connsiteY57" fmla="*/ 769152 h 4102143"/>
              <a:gd name="connsiteX58" fmla="*/ 384576 w 10623661"/>
              <a:gd name="connsiteY58" fmla="*/ 640960 h 4102143"/>
              <a:gd name="connsiteX59" fmla="*/ 512768 w 10623661"/>
              <a:gd name="connsiteY59" fmla="*/ 769152 h 4102143"/>
              <a:gd name="connsiteX60" fmla="*/ 256384 w 10623661"/>
              <a:gd name="connsiteY60" fmla="*/ 1025536 h 4102143"/>
              <a:gd name="connsiteX61" fmla="*/ 0 w 10623661"/>
              <a:gd name="connsiteY61" fmla="*/ 769152 h 4102143"/>
              <a:gd name="connsiteX62" fmla="*/ 512768 w 10623661"/>
              <a:gd name="connsiteY62" fmla="*/ 769152 h 4102143"/>
              <a:gd name="connsiteX63" fmla="*/ 512768 w 10623661"/>
              <a:gd name="connsiteY63" fmla="*/ 1276792 h 4102143"/>
              <a:gd name="connsiteX64" fmla="*/ 512768 w 10623661"/>
              <a:gd name="connsiteY64" fmla="*/ 1812635 h 4102143"/>
              <a:gd name="connsiteX65" fmla="*/ 512768 w 10623661"/>
              <a:gd name="connsiteY65" fmla="*/ 2404881 h 4102143"/>
              <a:gd name="connsiteX66" fmla="*/ 512768 w 10623661"/>
              <a:gd name="connsiteY66" fmla="*/ 2912521 h 4102143"/>
              <a:gd name="connsiteX67" fmla="*/ 512768 w 10623661"/>
              <a:gd name="connsiteY67" fmla="*/ 3589375 h 41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0623661" h="4102143" stroke="0" extrusionOk="0">
                <a:moveTo>
                  <a:pt x="10623661" y="256384"/>
                </a:moveTo>
                <a:cubicBezTo>
                  <a:pt x="10514120" y="381544"/>
                  <a:pt x="10434054" y="454140"/>
                  <a:pt x="10367277" y="512768"/>
                </a:cubicBezTo>
                <a:cubicBezTo>
                  <a:pt x="10358144" y="388695"/>
                  <a:pt x="10354824" y="331819"/>
                  <a:pt x="10367277" y="256384"/>
                </a:cubicBezTo>
                <a:cubicBezTo>
                  <a:pt x="10365527" y="336856"/>
                  <a:pt x="10300213" y="379285"/>
                  <a:pt x="10239085" y="384576"/>
                </a:cubicBezTo>
                <a:cubicBezTo>
                  <a:pt x="10172795" y="386730"/>
                  <a:pt x="10121511" y="328442"/>
                  <a:pt x="10110893" y="256384"/>
                </a:cubicBezTo>
                <a:cubicBezTo>
                  <a:pt x="10110598" y="355364"/>
                  <a:pt x="10120092" y="461329"/>
                  <a:pt x="10110893" y="512768"/>
                </a:cubicBezTo>
                <a:cubicBezTo>
                  <a:pt x="9849135" y="514125"/>
                  <a:pt x="9545210" y="513923"/>
                  <a:pt x="9256836" y="512768"/>
                </a:cubicBezTo>
                <a:cubicBezTo>
                  <a:pt x="8968462" y="511613"/>
                  <a:pt x="8900098" y="524477"/>
                  <a:pt x="8796958" y="512768"/>
                </a:cubicBezTo>
                <a:cubicBezTo>
                  <a:pt x="8693818" y="501059"/>
                  <a:pt x="8553848" y="535016"/>
                  <a:pt x="8337081" y="512768"/>
                </a:cubicBezTo>
                <a:cubicBezTo>
                  <a:pt x="8120314" y="490520"/>
                  <a:pt x="7819444" y="545106"/>
                  <a:pt x="7680114" y="512768"/>
                </a:cubicBezTo>
                <a:cubicBezTo>
                  <a:pt x="7540784" y="480430"/>
                  <a:pt x="7209950" y="529427"/>
                  <a:pt x="6924602" y="512768"/>
                </a:cubicBezTo>
                <a:cubicBezTo>
                  <a:pt x="6639254" y="496109"/>
                  <a:pt x="6657213" y="502566"/>
                  <a:pt x="6563270" y="512768"/>
                </a:cubicBezTo>
                <a:cubicBezTo>
                  <a:pt x="6469327" y="522970"/>
                  <a:pt x="6206057" y="501553"/>
                  <a:pt x="5906302" y="512768"/>
                </a:cubicBezTo>
                <a:cubicBezTo>
                  <a:pt x="5606547" y="523983"/>
                  <a:pt x="5438623" y="532909"/>
                  <a:pt x="5249335" y="512768"/>
                </a:cubicBezTo>
                <a:cubicBezTo>
                  <a:pt x="5060047" y="492627"/>
                  <a:pt x="4798031" y="503938"/>
                  <a:pt x="4592368" y="512768"/>
                </a:cubicBezTo>
                <a:cubicBezTo>
                  <a:pt x="4386705" y="521598"/>
                  <a:pt x="3992455" y="523565"/>
                  <a:pt x="3836856" y="512768"/>
                </a:cubicBezTo>
                <a:cubicBezTo>
                  <a:pt x="3681257" y="501971"/>
                  <a:pt x="3353713" y="522029"/>
                  <a:pt x="3081343" y="512768"/>
                </a:cubicBezTo>
                <a:cubicBezTo>
                  <a:pt x="2808973" y="503507"/>
                  <a:pt x="2556571" y="538900"/>
                  <a:pt x="2325831" y="512768"/>
                </a:cubicBezTo>
                <a:cubicBezTo>
                  <a:pt x="2095091" y="486636"/>
                  <a:pt x="2039505" y="530396"/>
                  <a:pt x="1964499" y="512768"/>
                </a:cubicBezTo>
                <a:cubicBezTo>
                  <a:pt x="1889493" y="495140"/>
                  <a:pt x="1609874" y="512311"/>
                  <a:pt x="1504622" y="512768"/>
                </a:cubicBezTo>
                <a:cubicBezTo>
                  <a:pt x="1399370" y="513225"/>
                  <a:pt x="669310" y="567085"/>
                  <a:pt x="256384" y="512768"/>
                </a:cubicBezTo>
                <a:cubicBezTo>
                  <a:pt x="83205" y="514452"/>
                  <a:pt x="3148" y="633788"/>
                  <a:pt x="0" y="769152"/>
                </a:cubicBezTo>
                <a:cubicBezTo>
                  <a:pt x="-6531" y="909634"/>
                  <a:pt x="18834" y="1186919"/>
                  <a:pt x="0" y="1384473"/>
                </a:cubicBezTo>
                <a:cubicBezTo>
                  <a:pt x="-18834" y="1582027"/>
                  <a:pt x="-8363" y="1850713"/>
                  <a:pt x="0" y="1999795"/>
                </a:cubicBezTo>
                <a:cubicBezTo>
                  <a:pt x="8363" y="2148877"/>
                  <a:pt x="4372" y="2375238"/>
                  <a:pt x="0" y="2615116"/>
                </a:cubicBezTo>
                <a:cubicBezTo>
                  <a:pt x="-4372" y="2854994"/>
                  <a:pt x="4175" y="3043781"/>
                  <a:pt x="0" y="3291970"/>
                </a:cubicBezTo>
                <a:cubicBezTo>
                  <a:pt x="-4175" y="3540159"/>
                  <a:pt x="-19795" y="3685533"/>
                  <a:pt x="0" y="3845759"/>
                </a:cubicBezTo>
                <a:cubicBezTo>
                  <a:pt x="13420" y="3983410"/>
                  <a:pt x="149156" y="4094604"/>
                  <a:pt x="256384" y="4102143"/>
                </a:cubicBezTo>
                <a:cubicBezTo>
                  <a:pt x="417994" y="4118630"/>
                  <a:pt x="507172" y="3985439"/>
                  <a:pt x="512768" y="3845759"/>
                </a:cubicBezTo>
                <a:cubicBezTo>
                  <a:pt x="502415" y="3770416"/>
                  <a:pt x="523954" y="3705202"/>
                  <a:pt x="512768" y="3589375"/>
                </a:cubicBezTo>
                <a:cubicBezTo>
                  <a:pt x="642453" y="3610773"/>
                  <a:pt x="769488" y="3611738"/>
                  <a:pt x="972645" y="3589375"/>
                </a:cubicBezTo>
                <a:cubicBezTo>
                  <a:pt x="1175802" y="3567012"/>
                  <a:pt x="1496129" y="3586786"/>
                  <a:pt x="1629612" y="3589375"/>
                </a:cubicBezTo>
                <a:cubicBezTo>
                  <a:pt x="1763095" y="3591964"/>
                  <a:pt x="2145905" y="3571616"/>
                  <a:pt x="2483670" y="3589375"/>
                </a:cubicBezTo>
                <a:cubicBezTo>
                  <a:pt x="2821435" y="3607134"/>
                  <a:pt x="2820163" y="3600982"/>
                  <a:pt x="2943547" y="3589375"/>
                </a:cubicBezTo>
                <a:cubicBezTo>
                  <a:pt x="3066931" y="3577768"/>
                  <a:pt x="3425295" y="3582543"/>
                  <a:pt x="3699059" y="3589375"/>
                </a:cubicBezTo>
                <a:cubicBezTo>
                  <a:pt x="3972823" y="3596207"/>
                  <a:pt x="3992067" y="3599794"/>
                  <a:pt x="4158936" y="3589375"/>
                </a:cubicBezTo>
                <a:cubicBezTo>
                  <a:pt x="4325805" y="3578956"/>
                  <a:pt x="4648596" y="3566145"/>
                  <a:pt x="4815904" y="3589375"/>
                </a:cubicBezTo>
                <a:cubicBezTo>
                  <a:pt x="4983212" y="3612605"/>
                  <a:pt x="5284851" y="3555020"/>
                  <a:pt x="5571416" y="3589375"/>
                </a:cubicBezTo>
                <a:cubicBezTo>
                  <a:pt x="5857981" y="3623730"/>
                  <a:pt x="5851917" y="3589231"/>
                  <a:pt x="5932748" y="3589375"/>
                </a:cubicBezTo>
                <a:cubicBezTo>
                  <a:pt x="6013579" y="3589519"/>
                  <a:pt x="6154485" y="3572257"/>
                  <a:pt x="6294080" y="3589375"/>
                </a:cubicBezTo>
                <a:cubicBezTo>
                  <a:pt x="6433675" y="3606493"/>
                  <a:pt x="6844769" y="3561760"/>
                  <a:pt x="7148137" y="3589375"/>
                </a:cubicBezTo>
                <a:cubicBezTo>
                  <a:pt x="7451505" y="3616990"/>
                  <a:pt x="7643631" y="3620657"/>
                  <a:pt x="7805105" y="3589375"/>
                </a:cubicBezTo>
                <a:cubicBezTo>
                  <a:pt x="7966579" y="3558093"/>
                  <a:pt x="7993211" y="3582188"/>
                  <a:pt x="8166437" y="3589375"/>
                </a:cubicBezTo>
                <a:cubicBezTo>
                  <a:pt x="8339663" y="3596562"/>
                  <a:pt x="8568424" y="3605191"/>
                  <a:pt x="8823404" y="3589375"/>
                </a:cubicBezTo>
                <a:cubicBezTo>
                  <a:pt x="9078384" y="3573559"/>
                  <a:pt x="9368503" y="3571724"/>
                  <a:pt x="9677461" y="3589375"/>
                </a:cubicBezTo>
                <a:cubicBezTo>
                  <a:pt x="9986419" y="3607026"/>
                  <a:pt x="10215859" y="3606776"/>
                  <a:pt x="10367277" y="3589375"/>
                </a:cubicBezTo>
                <a:cubicBezTo>
                  <a:pt x="10508157" y="3564727"/>
                  <a:pt x="10624120" y="3469953"/>
                  <a:pt x="10623661" y="3332991"/>
                </a:cubicBezTo>
                <a:cubicBezTo>
                  <a:pt x="10647921" y="3106397"/>
                  <a:pt x="10616253" y="2866513"/>
                  <a:pt x="10623661" y="2717670"/>
                </a:cubicBezTo>
                <a:cubicBezTo>
                  <a:pt x="10631069" y="2568827"/>
                  <a:pt x="10597768" y="2307206"/>
                  <a:pt x="10623661" y="2071582"/>
                </a:cubicBezTo>
                <a:cubicBezTo>
                  <a:pt x="10649554" y="1835958"/>
                  <a:pt x="10629333" y="1711280"/>
                  <a:pt x="10623661" y="1425495"/>
                </a:cubicBezTo>
                <a:cubicBezTo>
                  <a:pt x="10617989" y="1139710"/>
                  <a:pt x="10577919" y="565013"/>
                  <a:pt x="10623661" y="256384"/>
                </a:cubicBezTo>
                <a:close/>
                <a:moveTo>
                  <a:pt x="256384" y="1025536"/>
                </a:moveTo>
                <a:cubicBezTo>
                  <a:pt x="395774" y="1036498"/>
                  <a:pt x="488844" y="885114"/>
                  <a:pt x="512768" y="769152"/>
                </a:cubicBezTo>
                <a:cubicBezTo>
                  <a:pt x="516427" y="701300"/>
                  <a:pt x="447311" y="643214"/>
                  <a:pt x="384576" y="640960"/>
                </a:cubicBezTo>
                <a:cubicBezTo>
                  <a:pt x="302961" y="644755"/>
                  <a:pt x="256287" y="693524"/>
                  <a:pt x="256384" y="769152"/>
                </a:cubicBezTo>
                <a:cubicBezTo>
                  <a:pt x="261759" y="827096"/>
                  <a:pt x="249288" y="908714"/>
                  <a:pt x="256384" y="1025536"/>
                </a:cubicBezTo>
                <a:close/>
              </a:path>
              <a:path w="10623661" h="4102143" fill="darkenLess" stroke="0" extrusionOk="0">
                <a:moveTo>
                  <a:pt x="256384" y="1025536"/>
                </a:moveTo>
                <a:cubicBezTo>
                  <a:pt x="405305" y="1039777"/>
                  <a:pt x="543259" y="902164"/>
                  <a:pt x="512768" y="769152"/>
                </a:cubicBezTo>
                <a:cubicBezTo>
                  <a:pt x="516021" y="685601"/>
                  <a:pt x="457240" y="639028"/>
                  <a:pt x="384576" y="640960"/>
                </a:cubicBezTo>
                <a:cubicBezTo>
                  <a:pt x="308905" y="657382"/>
                  <a:pt x="262657" y="693905"/>
                  <a:pt x="256384" y="769152"/>
                </a:cubicBezTo>
                <a:cubicBezTo>
                  <a:pt x="249066" y="879669"/>
                  <a:pt x="264044" y="964507"/>
                  <a:pt x="256384" y="1025536"/>
                </a:cubicBezTo>
                <a:close/>
                <a:moveTo>
                  <a:pt x="10367277" y="512768"/>
                </a:moveTo>
                <a:cubicBezTo>
                  <a:pt x="10519115" y="540857"/>
                  <a:pt x="10605098" y="394760"/>
                  <a:pt x="10623661" y="256384"/>
                </a:cubicBezTo>
                <a:cubicBezTo>
                  <a:pt x="10623130" y="101026"/>
                  <a:pt x="10516035" y="-13708"/>
                  <a:pt x="10367277" y="0"/>
                </a:cubicBezTo>
                <a:cubicBezTo>
                  <a:pt x="10237602" y="-12400"/>
                  <a:pt x="10121264" y="107644"/>
                  <a:pt x="10110893" y="256384"/>
                </a:cubicBezTo>
                <a:cubicBezTo>
                  <a:pt x="10116998" y="322018"/>
                  <a:pt x="10170853" y="399062"/>
                  <a:pt x="10239085" y="384576"/>
                </a:cubicBezTo>
                <a:cubicBezTo>
                  <a:pt x="10314353" y="380392"/>
                  <a:pt x="10382477" y="328117"/>
                  <a:pt x="10367277" y="256384"/>
                </a:cubicBezTo>
                <a:cubicBezTo>
                  <a:pt x="10357035" y="358351"/>
                  <a:pt x="10369783" y="409666"/>
                  <a:pt x="10367277" y="512768"/>
                </a:cubicBezTo>
                <a:close/>
              </a:path>
              <a:path w="10623661" h="4102143" fill="none" extrusionOk="0">
                <a:moveTo>
                  <a:pt x="0" y="769152"/>
                </a:moveTo>
                <a:cubicBezTo>
                  <a:pt x="29014" y="617001"/>
                  <a:pt x="126319" y="538216"/>
                  <a:pt x="256384" y="512768"/>
                </a:cubicBezTo>
                <a:cubicBezTo>
                  <a:pt x="530393" y="529769"/>
                  <a:pt x="693171" y="491972"/>
                  <a:pt x="913351" y="512768"/>
                </a:cubicBezTo>
                <a:cubicBezTo>
                  <a:pt x="1133531" y="533564"/>
                  <a:pt x="1370908" y="488728"/>
                  <a:pt x="1767409" y="512768"/>
                </a:cubicBezTo>
                <a:cubicBezTo>
                  <a:pt x="2163910" y="536808"/>
                  <a:pt x="1950694" y="505002"/>
                  <a:pt x="2128741" y="512768"/>
                </a:cubicBezTo>
                <a:cubicBezTo>
                  <a:pt x="2306788" y="520534"/>
                  <a:pt x="2642385" y="547401"/>
                  <a:pt x="2982798" y="512768"/>
                </a:cubicBezTo>
                <a:cubicBezTo>
                  <a:pt x="3323211" y="478135"/>
                  <a:pt x="3426347" y="534958"/>
                  <a:pt x="3836856" y="512768"/>
                </a:cubicBezTo>
                <a:cubicBezTo>
                  <a:pt x="4247365" y="490578"/>
                  <a:pt x="4070649" y="520250"/>
                  <a:pt x="4198188" y="512768"/>
                </a:cubicBezTo>
                <a:cubicBezTo>
                  <a:pt x="4325727" y="505286"/>
                  <a:pt x="4544315" y="521844"/>
                  <a:pt x="4855155" y="512768"/>
                </a:cubicBezTo>
                <a:cubicBezTo>
                  <a:pt x="5165995" y="503692"/>
                  <a:pt x="5149877" y="511024"/>
                  <a:pt x="5413577" y="512768"/>
                </a:cubicBezTo>
                <a:cubicBezTo>
                  <a:pt x="5677277" y="514512"/>
                  <a:pt x="5707355" y="522595"/>
                  <a:pt x="5971999" y="512768"/>
                </a:cubicBezTo>
                <a:cubicBezTo>
                  <a:pt x="6236643" y="502941"/>
                  <a:pt x="6320717" y="524608"/>
                  <a:pt x="6530421" y="512768"/>
                </a:cubicBezTo>
                <a:cubicBezTo>
                  <a:pt x="6740125" y="500928"/>
                  <a:pt x="6730231" y="525330"/>
                  <a:pt x="6891753" y="512768"/>
                </a:cubicBezTo>
                <a:cubicBezTo>
                  <a:pt x="7053275" y="500206"/>
                  <a:pt x="7371398" y="533177"/>
                  <a:pt x="7745811" y="512768"/>
                </a:cubicBezTo>
                <a:cubicBezTo>
                  <a:pt x="8120224" y="492359"/>
                  <a:pt x="8368987" y="547274"/>
                  <a:pt x="8599868" y="512768"/>
                </a:cubicBezTo>
                <a:cubicBezTo>
                  <a:pt x="8830749" y="478262"/>
                  <a:pt x="8882281" y="501925"/>
                  <a:pt x="8961200" y="512768"/>
                </a:cubicBezTo>
                <a:cubicBezTo>
                  <a:pt x="9040119" y="523611"/>
                  <a:pt x="9308613" y="528952"/>
                  <a:pt x="9421077" y="512768"/>
                </a:cubicBezTo>
                <a:cubicBezTo>
                  <a:pt x="9533541" y="496584"/>
                  <a:pt x="9865978" y="503023"/>
                  <a:pt x="10110893" y="512768"/>
                </a:cubicBezTo>
                <a:cubicBezTo>
                  <a:pt x="10118492" y="458505"/>
                  <a:pt x="10110012" y="333874"/>
                  <a:pt x="10110893" y="256384"/>
                </a:cubicBezTo>
                <a:cubicBezTo>
                  <a:pt x="10123154" y="122704"/>
                  <a:pt x="10218489" y="21710"/>
                  <a:pt x="10367277" y="0"/>
                </a:cubicBezTo>
                <a:cubicBezTo>
                  <a:pt x="10522003" y="-7501"/>
                  <a:pt x="10619159" y="112677"/>
                  <a:pt x="10623661" y="256384"/>
                </a:cubicBezTo>
                <a:cubicBezTo>
                  <a:pt x="10594480" y="548882"/>
                  <a:pt x="10640331" y="758523"/>
                  <a:pt x="10623661" y="933238"/>
                </a:cubicBezTo>
                <a:cubicBezTo>
                  <a:pt x="10606991" y="1107953"/>
                  <a:pt x="10650526" y="1301200"/>
                  <a:pt x="10623661" y="1517793"/>
                </a:cubicBezTo>
                <a:cubicBezTo>
                  <a:pt x="10596796" y="1734386"/>
                  <a:pt x="10627034" y="1983880"/>
                  <a:pt x="10623661" y="2133114"/>
                </a:cubicBezTo>
                <a:cubicBezTo>
                  <a:pt x="10620288" y="2282348"/>
                  <a:pt x="10631943" y="2561235"/>
                  <a:pt x="10623661" y="2686904"/>
                </a:cubicBezTo>
                <a:cubicBezTo>
                  <a:pt x="10615380" y="2812573"/>
                  <a:pt x="10648853" y="3186209"/>
                  <a:pt x="10623661" y="3332991"/>
                </a:cubicBezTo>
                <a:cubicBezTo>
                  <a:pt x="10590921" y="3480485"/>
                  <a:pt x="10536566" y="3571322"/>
                  <a:pt x="10367277" y="3589375"/>
                </a:cubicBezTo>
                <a:cubicBezTo>
                  <a:pt x="10158750" y="3604898"/>
                  <a:pt x="9943248" y="3572228"/>
                  <a:pt x="9611765" y="3589375"/>
                </a:cubicBezTo>
                <a:cubicBezTo>
                  <a:pt x="9280282" y="3606522"/>
                  <a:pt x="9241312" y="3570106"/>
                  <a:pt x="8954797" y="3589375"/>
                </a:cubicBezTo>
                <a:cubicBezTo>
                  <a:pt x="8668282" y="3608644"/>
                  <a:pt x="8549598" y="3599211"/>
                  <a:pt x="8199285" y="3589375"/>
                </a:cubicBezTo>
                <a:cubicBezTo>
                  <a:pt x="7848972" y="3579539"/>
                  <a:pt x="7723407" y="3565118"/>
                  <a:pt x="7443773" y="3589375"/>
                </a:cubicBezTo>
                <a:cubicBezTo>
                  <a:pt x="7164139" y="3613632"/>
                  <a:pt x="6797839" y="3580310"/>
                  <a:pt x="6589715" y="3589375"/>
                </a:cubicBezTo>
                <a:cubicBezTo>
                  <a:pt x="6381591" y="3598440"/>
                  <a:pt x="6174547" y="3615509"/>
                  <a:pt x="5932748" y="3589375"/>
                </a:cubicBezTo>
                <a:cubicBezTo>
                  <a:pt x="5690949" y="3563241"/>
                  <a:pt x="5695731" y="3600136"/>
                  <a:pt x="5571416" y="3589375"/>
                </a:cubicBezTo>
                <a:cubicBezTo>
                  <a:pt x="5447101" y="3578614"/>
                  <a:pt x="5076073" y="3624582"/>
                  <a:pt x="4717359" y="3589375"/>
                </a:cubicBezTo>
                <a:cubicBezTo>
                  <a:pt x="4358645" y="3554168"/>
                  <a:pt x="4274973" y="3596615"/>
                  <a:pt x="4060391" y="3589375"/>
                </a:cubicBezTo>
                <a:cubicBezTo>
                  <a:pt x="3845809" y="3582135"/>
                  <a:pt x="3681220" y="3614586"/>
                  <a:pt x="3403424" y="3589375"/>
                </a:cubicBezTo>
                <a:cubicBezTo>
                  <a:pt x="3125628" y="3564164"/>
                  <a:pt x="3039665" y="3567896"/>
                  <a:pt x="2943547" y="3589375"/>
                </a:cubicBezTo>
                <a:cubicBezTo>
                  <a:pt x="2847429" y="3610854"/>
                  <a:pt x="2472659" y="3579094"/>
                  <a:pt x="2089489" y="3589375"/>
                </a:cubicBezTo>
                <a:cubicBezTo>
                  <a:pt x="1706319" y="3599656"/>
                  <a:pt x="1803524" y="3578992"/>
                  <a:pt x="1629612" y="3589375"/>
                </a:cubicBezTo>
                <a:cubicBezTo>
                  <a:pt x="1455700" y="3599758"/>
                  <a:pt x="940023" y="3633679"/>
                  <a:pt x="512768" y="3589375"/>
                </a:cubicBezTo>
                <a:cubicBezTo>
                  <a:pt x="503868" y="3645229"/>
                  <a:pt x="513327" y="3738776"/>
                  <a:pt x="512768" y="3845759"/>
                </a:cubicBezTo>
                <a:cubicBezTo>
                  <a:pt x="528356" y="3986532"/>
                  <a:pt x="406620" y="4081533"/>
                  <a:pt x="256384" y="4102143"/>
                </a:cubicBezTo>
                <a:cubicBezTo>
                  <a:pt x="129638" y="4093885"/>
                  <a:pt x="1723" y="4012003"/>
                  <a:pt x="0" y="3845759"/>
                </a:cubicBezTo>
                <a:cubicBezTo>
                  <a:pt x="10787" y="3665180"/>
                  <a:pt x="-22452" y="3453924"/>
                  <a:pt x="0" y="3261204"/>
                </a:cubicBezTo>
                <a:cubicBezTo>
                  <a:pt x="22452" y="3068484"/>
                  <a:pt x="1650" y="2896341"/>
                  <a:pt x="0" y="2707414"/>
                </a:cubicBezTo>
                <a:cubicBezTo>
                  <a:pt x="-1650" y="2518487"/>
                  <a:pt x="15695" y="2411367"/>
                  <a:pt x="0" y="2122859"/>
                </a:cubicBezTo>
                <a:cubicBezTo>
                  <a:pt x="-15695" y="1834351"/>
                  <a:pt x="19783" y="1618225"/>
                  <a:pt x="0" y="1446006"/>
                </a:cubicBezTo>
                <a:cubicBezTo>
                  <a:pt x="-19783" y="1273787"/>
                  <a:pt x="-9227" y="952777"/>
                  <a:pt x="0" y="769152"/>
                </a:cubicBezTo>
                <a:close/>
                <a:moveTo>
                  <a:pt x="10110893" y="512768"/>
                </a:moveTo>
                <a:cubicBezTo>
                  <a:pt x="10179888" y="519163"/>
                  <a:pt x="10276170" y="514149"/>
                  <a:pt x="10367277" y="512768"/>
                </a:cubicBezTo>
                <a:cubicBezTo>
                  <a:pt x="10507676" y="527420"/>
                  <a:pt x="10612928" y="396348"/>
                  <a:pt x="10623661" y="256384"/>
                </a:cubicBezTo>
                <a:moveTo>
                  <a:pt x="10367277" y="512768"/>
                </a:moveTo>
                <a:cubicBezTo>
                  <a:pt x="10358766" y="458250"/>
                  <a:pt x="10379930" y="366254"/>
                  <a:pt x="10367277" y="256384"/>
                </a:cubicBezTo>
                <a:cubicBezTo>
                  <a:pt x="10367544" y="325032"/>
                  <a:pt x="10306204" y="375840"/>
                  <a:pt x="10239085" y="384576"/>
                </a:cubicBezTo>
                <a:cubicBezTo>
                  <a:pt x="10154173" y="390773"/>
                  <a:pt x="10097893" y="326996"/>
                  <a:pt x="10110893" y="256384"/>
                </a:cubicBezTo>
                <a:moveTo>
                  <a:pt x="256384" y="1025536"/>
                </a:moveTo>
                <a:cubicBezTo>
                  <a:pt x="257725" y="915229"/>
                  <a:pt x="259960" y="843171"/>
                  <a:pt x="256384" y="769152"/>
                </a:cubicBezTo>
                <a:cubicBezTo>
                  <a:pt x="254284" y="698426"/>
                  <a:pt x="303280" y="633948"/>
                  <a:pt x="384576" y="640960"/>
                </a:cubicBezTo>
                <a:cubicBezTo>
                  <a:pt x="465272" y="637023"/>
                  <a:pt x="512522" y="687220"/>
                  <a:pt x="512768" y="769152"/>
                </a:cubicBezTo>
                <a:cubicBezTo>
                  <a:pt x="535670" y="918400"/>
                  <a:pt x="414513" y="1022955"/>
                  <a:pt x="256384" y="1025536"/>
                </a:cubicBezTo>
                <a:cubicBezTo>
                  <a:pt x="113403" y="1031840"/>
                  <a:pt x="-6744" y="914274"/>
                  <a:pt x="0" y="769152"/>
                </a:cubicBezTo>
                <a:moveTo>
                  <a:pt x="512768" y="769152"/>
                </a:moveTo>
                <a:cubicBezTo>
                  <a:pt x="515224" y="945348"/>
                  <a:pt x="494520" y="1114178"/>
                  <a:pt x="512768" y="1276792"/>
                </a:cubicBezTo>
                <a:cubicBezTo>
                  <a:pt x="531016" y="1439406"/>
                  <a:pt x="523625" y="1635908"/>
                  <a:pt x="512768" y="1812635"/>
                </a:cubicBezTo>
                <a:cubicBezTo>
                  <a:pt x="501911" y="1989362"/>
                  <a:pt x="488572" y="2245198"/>
                  <a:pt x="512768" y="2404881"/>
                </a:cubicBezTo>
                <a:cubicBezTo>
                  <a:pt x="536964" y="2564564"/>
                  <a:pt x="512257" y="2802739"/>
                  <a:pt x="512768" y="2912521"/>
                </a:cubicBezTo>
                <a:cubicBezTo>
                  <a:pt x="513279" y="3022303"/>
                  <a:pt x="481548" y="3359489"/>
                  <a:pt x="512768" y="3589375"/>
                </a:cubicBezTo>
              </a:path>
            </a:pathLst>
          </a:custGeom>
          <a:noFill/>
          <a:ln cap="rnd" cmpd="thickThin">
            <a:solidFill>
              <a:schemeClr val="accent2">
                <a:lumMod val="50000"/>
              </a:schemeClr>
            </a:solidFill>
            <a:bevel/>
            <a:headEnd type="triangle"/>
            <a:extLst>
              <a:ext uri="{C807C97D-BFC1-408E-A445-0C87EB9F89A2}">
                <ask:lineSketchStyleProps xmlns:ask="http://schemas.microsoft.com/office/drawing/2018/sketchyshapes" sd="1219033472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01600">
              <a:schemeClr val="accent1">
                <a:alpha val="47000"/>
              </a:schemeClr>
            </a:glow>
            <a:outerShdw blurRad="76200" dir="13500000" sx="54000" sy="54000" algn="ctr" rotWithShape="0">
              <a:schemeClr val="tx2">
                <a:alpha val="0"/>
              </a:scheme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17500" dist="50800" dir="5400000" sx="41000" sy="41000" algn="ctr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3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6F619-C363-9942-11E3-4C29F2843E43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 Activity Diagram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A05460A1-1E41-E88C-BF2A-208EB090E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31" y="650494"/>
            <a:ext cx="4924831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19046-27D4-1266-6923-6A422834AB83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1" u="sng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Sequence Diagram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with text and symbols&#10;&#10;Description automatically generated">
            <a:extLst>
              <a:ext uri="{FF2B5EF4-FFF2-40B4-BE49-F238E27FC236}">
                <a16:creationId xmlns:a16="http://schemas.microsoft.com/office/drawing/2014/main" id="{C53CB84C-0CAF-84B7-2790-88A5BF62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039331"/>
            <a:ext cx="7608304" cy="485029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605E3-766F-AD25-A84E-6DC1E7387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3" y="1396685"/>
            <a:ext cx="4619937" cy="40786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CC773-DC25-4BD3-4087-AD784E8E9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 Block Diagram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Pressure Sensor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 Main Algorithm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 Alarm Actuator</a:t>
            </a:r>
          </a:p>
        </p:txBody>
      </p:sp>
    </p:spTree>
    <p:extLst>
      <p:ext uri="{BB962C8B-B14F-4D97-AF65-F5344CB8AC3E}">
        <p14:creationId xmlns:p14="http://schemas.microsoft.com/office/powerpoint/2010/main" val="8520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22359E4-350C-4B4C-903D-CD1B2BA3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B5FC5A2-E1DC-4DFE-9837-1EA5E869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9092C-3613-5DC9-49E3-667FEFA5A030}"/>
              </a:ext>
            </a:extLst>
          </p:cNvPr>
          <p:cNvSpPr txBox="1"/>
          <p:nvPr/>
        </p:nvSpPr>
        <p:spPr>
          <a:xfrm>
            <a:off x="652648" y="2989163"/>
            <a:ext cx="3553427" cy="1369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1" u="sng" dirty="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1-Block Diagram:-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024ACE-D556-4A21-9B17-7CA3E82D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9625" y="549273"/>
            <a:ext cx="7021250" cy="5757924"/>
            <a:chOff x="4656138" y="0"/>
            <a:chExt cx="6983409" cy="63087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7A47B5-1D69-47DA-8BBA-FE75FCAA3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068B72-E376-4FE8-9F05-44E757434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7DC2B55-5BFC-4180-9FE3-261FEF00B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A6B2BD-1D76-1085-19B5-596E04DBD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7" y="1145894"/>
            <a:ext cx="7773610" cy="487294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4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E76-C552-63BF-4D64-0E3DC0ACE07F}"/>
              </a:ext>
            </a:extLst>
          </p:cNvPr>
          <p:cNvSpPr txBox="1"/>
          <p:nvPr/>
        </p:nvSpPr>
        <p:spPr>
          <a:xfrm>
            <a:off x="645066" y="2031101"/>
            <a:ext cx="4282984" cy="1656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Pressure Sensor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E1EF036E-1508-D2C8-8EAA-99255831A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/>
          <a:stretch/>
        </p:blipFill>
        <p:spPr>
          <a:xfrm>
            <a:off x="5822066" y="650493"/>
            <a:ext cx="5793690" cy="5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1CA1B-FE82-7A58-9E8C-3A3CB7A8C326}"/>
              </a:ext>
            </a:extLst>
          </p:cNvPr>
          <p:cNvSpPr txBox="1"/>
          <p:nvPr/>
        </p:nvSpPr>
        <p:spPr>
          <a:xfrm>
            <a:off x="630936" y="2660904"/>
            <a:ext cx="3377470" cy="749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 Main Algorithm </a:t>
            </a:r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DB5FAD64-247E-CE80-3F5F-A164C46A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r="12527" b="-1"/>
          <a:stretch/>
        </p:blipFill>
        <p:spPr>
          <a:xfrm>
            <a:off x="4440527" y="175473"/>
            <a:ext cx="7319352" cy="66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269C9-2248-722E-DF5D-6242425730E0}"/>
              </a:ext>
            </a:extLst>
          </p:cNvPr>
          <p:cNvSpPr txBox="1"/>
          <p:nvPr/>
        </p:nvSpPr>
        <p:spPr>
          <a:xfrm>
            <a:off x="8396695" y="2005647"/>
            <a:ext cx="4380324" cy="284607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4- Alarm Driver: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9CE52-3DC7-D5AB-928A-6774F99D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944228"/>
            <a:ext cx="7608304" cy="5040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CC37161C-39FB-7A94-DFCA-83A150C2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34" y="650494"/>
            <a:ext cx="4033037" cy="532414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D89B5-B68C-BE6F-36D2-0F6686DB3018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5- Alarm Monitor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28683-31A6-43AA-A9CA-1D1C4255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D73F0-33E7-DE83-2753-4EFC673AC0BF}"/>
              </a:ext>
            </a:extLst>
          </p:cNvPr>
          <p:cNvSpPr txBox="1"/>
          <p:nvPr/>
        </p:nvSpPr>
        <p:spPr>
          <a:xfrm>
            <a:off x="1256275" y="3655371"/>
            <a:ext cx="9679449" cy="1463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Building Process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B627FB2-33B2-A4AE-19A7-E2341D9E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9" b="-1"/>
          <a:stretch/>
        </p:blipFill>
        <p:spPr>
          <a:xfrm>
            <a:off x="20" y="820992"/>
            <a:ext cx="12191980" cy="2608009"/>
          </a:xfrm>
          <a:custGeom>
            <a:avLst/>
            <a:gdLst/>
            <a:ahLst/>
            <a:cxnLst/>
            <a:rect l="l" t="t" r="r" b="b"/>
            <a:pathLst>
              <a:path w="12192000" h="2608009">
                <a:moveTo>
                  <a:pt x="0" y="0"/>
                </a:moveTo>
                <a:lnTo>
                  <a:pt x="12192000" y="0"/>
                </a:lnTo>
                <a:lnTo>
                  <a:pt x="12192000" y="2608009"/>
                </a:lnTo>
                <a:lnTo>
                  <a:pt x="0" y="2608009"/>
                </a:ln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381391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04320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4558353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6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8C219F9-B22A-08F9-60CC-1CD8EF066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795853"/>
              </p:ext>
            </p:extLst>
          </p:nvPr>
        </p:nvGraphicFramePr>
        <p:xfrm>
          <a:off x="3418144" y="109069"/>
          <a:ext cx="4296285" cy="886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17B683-5D9E-D4C9-E37A-45214678A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6" y="1612894"/>
            <a:ext cx="5011526" cy="4249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398809-87A2-D132-8B83-F83144EC8026}"/>
              </a:ext>
            </a:extLst>
          </p:cNvPr>
          <p:cNvSpPr txBox="1"/>
          <p:nvPr/>
        </p:nvSpPr>
        <p:spPr>
          <a:xfrm>
            <a:off x="2118167" y="601763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main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3CEAD8-5DC4-5BDB-87F6-AB6272180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42" y="1569488"/>
            <a:ext cx="5339787" cy="3129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699903-DCA9-CA12-2F17-1EA1E28AB485}"/>
              </a:ext>
            </a:extLst>
          </p:cNvPr>
          <p:cNvSpPr txBox="1"/>
          <p:nvPr/>
        </p:nvSpPr>
        <p:spPr>
          <a:xfrm>
            <a:off x="7500395" y="4826847"/>
            <a:ext cx="1599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Main_algo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259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5D9B5-7191-1A17-FFD0-B975A447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r="9651"/>
          <a:stretch/>
        </p:blipFill>
        <p:spPr bwMode="auto">
          <a:xfrm>
            <a:off x="1964987" y="10"/>
            <a:ext cx="102270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0B0E8-C63A-BB41-4BEF-03937D32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 Controller</a:t>
            </a:r>
          </a:p>
        </p:txBody>
      </p:sp>
      <p:sp>
        <p:nvSpPr>
          <p:cNvPr id="8" name="AutoShape 2" descr="Image of ">
            <a:extLst>
              <a:ext uri="{FF2B5EF4-FFF2-40B4-BE49-F238E27FC236}">
                <a16:creationId xmlns:a16="http://schemas.microsoft.com/office/drawing/2014/main" id="{E1B2283C-E847-8F13-5481-94005C14A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5353" y="3529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8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75F77E-1A56-CC06-FA45-9DAE6C9B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7" y="362175"/>
            <a:ext cx="4628571" cy="26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3BDEF-5237-32F5-9993-196AB5115327}"/>
              </a:ext>
            </a:extLst>
          </p:cNvPr>
          <p:cNvSpPr txBox="1"/>
          <p:nvPr/>
        </p:nvSpPr>
        <p:spPr>
          <a:xfrm>
            <a:off x="4788192" y="6140541"/>
            <a:ext cx="103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68FAF4-A994-EBB0-3AEA-A887887AC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76" y="362175"/>
            <a:ext cx="4777972" cy="26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2FA06-897C-FE1C-3DC9-DDB4A6E5CAF7}"/>
              </a:ext>
            </a:extLst>
          </p:cNvPr>
          <p:cNvSpPr txBox="1"/>
          <p:nvPr/>
        </p:nvSpPr>
        <p:spPr>
          <a:xfrm>
            <a:off x="6818807" y="3000270"/>
            <a:ext cx="240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Alarm_monitor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 shot of a computer">
            <a:extLst>
              <a:ext uri="{FF2B5EF4-FFF2-40B4-BE49-F238E27FC236}">
                <a16:creationId xmlns:a16="http://schemas.microsoft.com/office/drawing/2014/main" id="{716ED2A6-F01C-F0AF-A217-6A9805E94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62" y="3889264"/>
            <a:ext cx="4944508" cy="2210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0B0E8-9099-7C0A-1F66-EC82984F45E9}"/>
              </a:ext>
            </a:extLst>
          </p:cNvPr>
          <p:cNvSpPr txBox="1"/>
          <p:nvPr/>
        </p:nvSpPr>
        <p:spPr>
          <a:xfrm>
            <a:off x="1305163" y="3053291"/>
            <a:ext cx="250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3925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3132F-E4C8-241E-1F6D-828691F3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" y="0"/>
            <a:ext cx="4117703" cy="6203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08F3F-DF54-CCB9-9EAF-9122A4B16E9C}"/>
              </a:ext>
            </a:extLst>
          </p:cNvPr>
          <p:cNvSpPr txBox="1"/>
          <p:nvPr/>
        </p:nvSpPr>
        <p:spPr>
          <a:xfrm>
            <a:off x="457200" y="6203838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pressure_controller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F65111B-9BF7-5B7D-CB3D-B48D7982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26" y="1067095"/>
            <a:ext cx="5485714" cy="2361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F51AB-B48F-56EA-CA1E-14CC454B5EB3}"/>
              </a:ext>
            </a:extLst>
          </p:cNvPr>
          <p:cNvSpPr txBox="1"/>
          <p:nvPr/>
        </p:nvSpPr>
        <p:spPr>
          <a:xfrm>
            <a:off x="5786614" y="3715474"/>
            <a:ext cx="405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Pressure_sensor_controller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6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5F5E1AE-783A-9573-148D-F2D961989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767254"/>
              </p:ext>
            </p:extLst>
          </p:nvPr>
        </p:nvGraphicFramePr>
        <p:xfrm>
          <a:off x="281355" y="282778"/>
          <a:ext cx="3669323" cy="495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46B4DDB-63EB-9525-DCD2-4ECEC46AB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1148861"/>
            <a:ext cx="5298830" cy="502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4490FC-5C05-E87C-74D1-87E0CEAFE97A}"/>
              </a:ext>
            </a:extLst>
          </p:cNvPr>
          <p:cNvSpPr txBox="1"/>
          <p:nvPr/>
        </p:nvSpPr>
        <p:spPr>
          <a:xfrm>
            <a:off x="1981200" y="6283568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CAB312-DF00-E745-A530-4B5D674E1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80" y="1148861"/>
            <a:ext cx="6090652" cy="502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F0BB9-501F-6E45-CF3E-7F91BB2D1772}"/>
              </a:ext>
            </a:extLst>
          </p:cNvPr>
          <p:cNvSpPr txBox="1"/>
          <p:nvPr/>
        </p:nvSpPr>
        <p:spPr>
          <a:xfrm>
            <a:off x="7713785" y="6283567"/>
            <a:ext cx="1364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Main_algo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620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8C743-2C81-F8FD-F27D-DA8D0286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234462"/>
            <a:ext cx="5779476" cy="560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04586-59CA-135C-9AE9-5AF2293ECD39}"/>
              </a:ext>
            </a:extLst>
          </p:cNvPr>
          <p:cNvSpPr txBox="1"/>
          <p:nvPr/>
        </p:nvSpPr>
        <p:spPr>
          <a:xfrm>
            <a:off x="2133600" y="5978769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95B9E6-7FC6-1B87-D749-E090A85D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818"/>
            <a:ext cx="5882053" cy="5561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EB810-9E8F-A30D-B6F0-6BAFC2BD5060}"/>
              </a:ext>
            </a:extLst>
          </p:cNvPr>
          <p:cNvSpPr txBox="1"/>
          <p:nvPr/>
        </p:nvSpPr>
        <p:spPr>
          <a:xfrm>
            <a:off x="7279237" y="5983233"/>
            <a:ext cx="351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Pressure_sensor_Driver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26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27580DF8-1634-3251-1FFE-26AEE875F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6888"/>
            <a:ext cx="5498123" cy="5842557"/>
          </a:xfrm>
          <a:prstGeom prst="rect">
            <a:avLst/>
          </a:prstGeo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3B43A35-3153-5F2B-A152-975C505E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0" y="276888"/>
            <a:ext cx="5873261" cy="5842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2A04B-6C3A-3713-2EEE-121FCFEE397C}"/>
              </a:ext>
            </a:extLst>
          </p:cNvPr>
          <p:cNvSpPr txBox="1"/>
          <p:nvPr/>
        </p:nvSpPr>
        <p:spPr>
          <a:xfrm>
            <a:off x="1606062" y="6119446"/>
            <a:ext cx="1977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EC9-2022-DCC9-8CE4-EFDE691BD178}"/>
              </a:ext>
            </a:extLst>
          </p:cNvPr>
          <p:cNvSpPr txBox="1"/>
          <p:nvPr/>
        </p:nvSpPr>
        <p:spPr>
          <a:xfrm>
            <a:off x="7620416" y="6119446"/>
            <a:ext cx="227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Alarm_monitor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82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D4DD8-127F-2B50-1EB7-08B9FFD282E0}"/>
              </a:ext>
            </a:extLst>
          </p:cNvPr>
          <p:cNvSpPr txBox="1"/>
          <p:nvPr/>
        </p:nvSpPr>
        <p:spPr>
          <a:xfrm>
            <a:off x="7041856" y="3113415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Pressure_Controller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6E0BA7-9D86-9C7F-8963-001107BCD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5" b="-4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91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8993A-B956-8861-A38E-BCCF78D5FA80}"/>
              </a:ext>
            </a:extLst>
          </p:cNvPr>
          <p:cNvSpPr txBox="1"/>
          <p:nvPr/>
        </p:nvSpPr>
        <p:spPr>
          <a:xfrm>
            <a:off x="7331383" y="3270738"/>
            <a:ext cx="4171994" cy="8524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Simulation:-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essure controller">
            <a:extLst>
              <a:ext uri="{FF2B5EF4-FFF2-40B4-BE49-F238E27FC236}">
                <a16:creationId xmlns:a16="http://schemas.microsoft.com/office/drawing/2014/main" id="{1A2C7F4C-6151-47EB-55EE-4F570D04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7" r="11296" b="1"/>
          <a:stretch/>
        </p:blipFill>
        <p:spPr>
          <a:xfrm>
            <a:off x="927914" y="559413"/>
            <a:ext cx="5714849" cy="57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5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chip with a thank you message&#10;&#10;Description automatically generated">
            <a:extLst>
              <a:ext uri="{FF2B5EF4-FFF2-40B4-BE49-F238E27FC236}">
                <a16:creationId xmlns:a16="http://schemas.microsoft.com/office/drawing/2014/main" id="{91301692-45F5-43B7-9242-B0CB85354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b="2772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7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chine with a robot and circuit board&#10;&#10;Description automatically generated with medium confidence">
            <a:extLst>
              <a:ext uri="{FF2B5EF4-FFF2-40B4-BE49-F238E27FC236}">
                <a16:creationId xmlns:a16="http://schemas.microsoft.com/office/drawing/2014/main" id="{0401A88C-F73C-9932-2E6B-DF384D64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1341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648E-D8EF-8E11-3FE0-4EE4A6F59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40DCC-1B18-8256-8450-369E68159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40139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1- Case Study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2- 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3- Requirements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4- Space Exploration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5- System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6- System Design</a:t>
            </a:r>
          </a:p>
        </p:txBody>
      </p:sp>
    </p:spTree>
    <p:extLst>
      <p:ext uri="{BB962C8B-B14F-4D97-AF65-F5344CB8AC3E}">
        <p14:creationId xmlns:p14="http://schemas.microsoft.com/office/powerpoint/2010/main" val="52190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42AD1-3E92-AD72-DA8A-70633FAB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BF93E-FC76-F006-974D-CF18AEA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8779" y="1412489"/>
            <a:ext cx="3971090" cy="43638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000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Specification (from the client):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1) A pressure controller informs the crew of a cabin with an alarm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2) when the pressure exceeds 20 bars in the cabin.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3) The alarm duration equals 60 seconds.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4) keeps track of the measured values.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MBEDDED DEVICES Vector Icons free download in SVG, PNG Format">
            <a:extLst>
              <a:ext uri="{FF2B5EF4-FFF2-40B4-BE49-F238E27FC236}">
                <a16:creationId xmlns:a16="http://schemas.microsoft.com/office/drawing/2014/main" id="{06B57CF9-AB75-B0D0-D7AD-B7AF9E53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9" y="2479430"/>
            <a:ext cx="3059720" cy="30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TextBox 4">
            <a:extLst>
              <a:ext uri="{FF2B5EF4-FFF2-40B4-BE49-F238E27FC236}">
                <a16:creationId xmlns:a16="http://schemas.microsoft.com/office/drawing/2014/main" id="{2B59D8AF-D154-FC36-8AA3-22A814EA0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360117"/>
              </p:ext>
            </p:extLst>
          </p:nvPr>
        </p:nvGraphicFramePr>
        <p:xfrm>
          <a:off x="8229600" y="1412489"/>
          <a:ext cx="3868615" cy="436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02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6459C-1EBE-62D1-2A12-A691C9A59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6D409-C3EC-B0A0-7267-2D1E3CB4C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858" y="1614791"/>
            <a:ext cx="4036333" cy="1048095"/>
          </a:xfrm>
        </p:spPr>
        <p:txBody>
          <a:bodyPr anchor="b">
            <a:noAutofit/>
          </a:bodyPr>
          <a:lstStyle/>
          <a:p>
            <a:pPr algn="l"/>
            <a:r>
              <a:rPr lang="en-US" sz="2000" b="1" dirty="0"/>
              <a:t>- I would work with the </a:t>
            </a:r>
            <a:r>
              <a:rPr lang="en-US" sz="2000" b="1" dirty="0" err="1"/>
              <a:t>Vmodel</a:t>
            </a:r>
            <a:r>
              <a:rPr lang="en-US" sz="2000" b="1" dirty="0"/>
              <a:t> method to apply my system design.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F6C8A-F3BB-39A7-3E76-F11B230C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1365143"/>
            <a:ext cx="5536001" cy="406896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DB7E0370-FC19-12E3-E2AF-0B586108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07" y="216588"/>
            <a:ext cx="8382038" cy="6598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6165D-42F8-C62B-1841-FEEDFD0CF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9818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342975-B420-D00B-D22C-9EBDB6D6E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1124" y="171707"/>
            <a:ext cx="5794418" cy="1709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b="1" i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Space Exploration</a:t>
            </a:r>
            <a:endParaRPr lang="en-US" sz="48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9E49-216B-0DD9-CEC9-CCDE8EA484CD}"/>
              </a:ext>
            </a:extLst>
          </p:cNvPr>
          <p:cNvSpPr txBox="1"/>
          <p:nvPr/>
        </p:nvSpPr>
        <p:spPr>
          <a:xfrm>
            <a:off x="6604118" y="886154"/>
            <a:ext cx="5392027" cy="757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Board "STM32F103C8T6  (Cortex_M3) " is Very suitable for this Case study.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00C5F-2957-319D-AE5F-10985EA6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7" y="1406124"/>
            <a:ext cx="5536001" cy="3986998"/>
          </a:xfrm>
          <a:prstGeom prst="rect">
            <a:avLst/>
          </a:prstGeom>
          <a:pattFill prst="dkUpDiag">
            <a:fgClr>
              <a:schemeClr val="accent2"/>
            </a:fgClr>
            <a:bgClr>
              <a:schemeClr val="bg1"/>
            </a:bgClr>
          </a:pattFill>
          <a:effectLst>
            <a:outerShdw blurRad="317500" dist="114300" dir="13080000" sx="99000" sy="99000" algn="ctr" rotWithShape="0">
              <a:schemeClr val="tx1"/>
            </a:outerShdw>
            <a:reflection stA="0" dist="50800" dir="5400000" sy="-100000" algn="bl" rotWithShape="0"/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50000"/>
              </a:schemeClr>
            </a:extrusionClr>
          </a:sp3d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TextBox 14">
            <a:extLst>
              <a:ext uri="{FF2B5EF4-FFF2-40B4-BE49-F238E27FC236}">
                <a16:creationId xmlns:a16="http://schemas.microsoft.com/office/drawing/2014/main" id="{19253CAB-1F41-0886-B744-E94E8F674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48779"/>
              </p:ext>
            </p:extLst>
          </p:nvPr>
        </p:nvGraphicFramePr>
        <p:xfrm>
          <a:off x="6591124" y="1267716"/>
          <a:ext cx="5392027" cy="439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313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1B76-93A6-2ECA-8224-257BF55B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System Analysis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1C339-2BF7-B434-91C7-428ABB1BD895}"/>
              </a:ext>
            </a:extLst>
          </p:cNvPr>
          <p:cNvSpPr txBox="1"/>
          <p:nvPr/>
        </p:nvSpPr>
        <p:spPr>
          <a:xfrm>
            <a:off x="7666159" y="859971"/>
            <a:ext cx="3990175" cy="4464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50000"/>
              </a:lnSpc>
              <a:spcBef>
                <a:spcPts val="1000"/>
              </a:spcBef>
            </a:pP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1- Use case</a:t>
            </a:r>
            <a:b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2- Activity Diagram</a:t>
            </a:r>
            <a:b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3- Sequences Diagram</a:t>
            </a:r>
          </a:p>
        </p:txBody>
      </p:sp>
    </p:spTree>
    <p:extLst>
      <p:ext uri="{BB962C8B-B14F-4D97-AF65-F5344CB8AC3E}">
        <p14:creationId xmlns:p14="http://schemas.microsoft.com/office/powerpoint/2010/main" val="15265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Freeform: Shape 10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262A3-1C5C-9FF6-B37B-E8B8148E1D1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Use case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DA6CEEA-C18B-0391-64F2-F0B6874B9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9" y="654759"/>
            <a:ext cx="7311484" cy="53882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  <a:effectLst>
            <a:glow rad="457200">
              <a:schemeClr val="accent1">
                <a:alpha val="28000"/>
              </a:schemeClr>
            </a:glow>
            <a:outerShdw blurRad="622300" dist="12700" sx="94000" sy="94000" algn="ctr" rotWithShape="0">
              <a:srgbClr val="000000">
                <a:alpha val="96000"/>
              </a:srgbClr>
            </a:outerShdw>
            <a:reflection stA="0" endPos="62000" dist="50800" dir="5400000" sy="-100000" algn="bl" rotWithShape="0"/>
            <a:softEdge rad="0"/>
          </a:effectLst>
          <a:scene3d>
            <a:camera prst="perspectiveFront">
              <a:rot lat="0" lon="0" rev="0"/>
            </a:camera>
            <a:lightRig rig="flat" dir="t"/>
          </a:scene3d>
          <a:sp3d extrusionH="76200" contourW="12700">
            <a:bevelT w="101600" prst="riblet"/>
            <a:bevelB prst="angle"/>
            <a:extrusionClr>
              <a:schemeClr val="bg2">
                <a:lumMod val="75000"/>
              </a:schemeClr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0640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e1c11b-2c91-4ed4-ad69-2974ebe22d0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A0A4FEDBA694199F39877D6A98E5C" ma:contentTypeVersion="5" ma:contentTypeDescription="Create a new document." ma:contentTypeScope="" ma:versionID="dda47fbf56638926d5fd9c6c948c6301">
  <xsd:schema xmlns:xsd="http://www.w3.org/2001/XMLSchema" xmlns:xs="http://www.w3.org/2001/XMLSchema" xmlns:p="http://schemas.microsoft.com/office/2006/metadata/properties" xmlns:ns3="2de1c11b-2c91-4ed4-ad69-2974ebe22d01" targetNamespace="http://schemas.microsoft.com/office/2006/metadata/properties" ma:root="true" ma:fieldsID="fabbacdf8cb4260c1c02e6e79b9b4f47" ns3:_="">
    <xsd:import namespace="2de1c11b-2c91-4ed4-ad69-2974ebe22d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1c11b-2c91-4ed4-ad69-2974ebe22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C2B36-7534-4034-8AD6-AFD4FD89072E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2de1c11b-2c91-4ed4-ad69-2974ebe22d0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62EC860-BDE6-4240-BAF3-4DD868EAE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E216E-5875-4CD9-A592-1917DC67D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e1c11b-2c91-4ed4-ad69-2974ebe22d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387</Words>
  <Application>Microsoft Office PowerPoint</Application>
  <PresentationFormat>Widescreen</PresentationFormat>
  <Paragraphs>64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PowerPoint Presentation</vt:lpstr>
      <vt:lpstr>Pressure Controller</vt:lpstr>
      <vt:lpstr>Overview:</vt:lpstr>
      <vt:lpstr>Case Study</vt:lpstr>
      <vt:lpstr>Method</vt:lpstr>
      <vt:lpstr>Requirements</vt:lpstr>
      <vt:lpstr>Space Exploration</vt:lpstr>
      <vt:lpstr>System Analysis</vt:lpstr>
      <vt:lpstr>PowerPoint Presentation</vt:lpstr>
      <vt:lpstr>PowerPoint Presentation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Mahmoud Ghazal</dc:creator>
  <cp:lastModifiedBy>Abdullah Mahmoud Ghazal</cp:lastModifiedBy>
  <cp:revision>2</cp:revision>
  <dcterms:created xsi:type="dcterms:W3CDTF">2024-09-04T11:17:24Z</dcterms:created>
  <dcterms:modified xsi:type="dcterms:W3CDTF">2024-09-04T22:33:34Z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0x010100A05A0A4FEDBA694199F39877D6A98E5C</vt:lpwstr>
  </property>
</Properties>
</file>